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web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1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3.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14.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15.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1" r:id="rId1"/>
  </p:sldMasterIdLst>
  <p:notesMasterIdLst>
    <p:notesMasterId r:id="rId27"/>
  </p:notesMasterIdLst>
  <p:sldIdLst>
    <p:sldId id="256" r:id="rId2"/>
    <p:sldId id="257" r:id="rId3"/>
    <p:sldId id="262" r:id="rId4"/>
    <p:sldId id="264" r:id="rId5"/>
    <p:sldId id="265" r:id="rId6"/>
    <p:sldId id="260" r:id="rId7"/>
    <p:sldId id="266" r:id="rId8"/>
    <p:sldId id="267" r:id="rId9"/>
    <p:sldId id="268" r:id="rId10"/>
    <p:sldId id="269" r:id="rId11"/>
    <p:sldId id="270" r:id="rId12"/>
    <p:sldId id="271" r:id="rId13"/>
    <p:sldId id="272" r:id="rId14"/>
    <p:sldId id="273" r:id="rId15"/>
    <p:sldId id="274" r:id="rId16"/>
    <p:sldId id="275" r:id="rId17"/>
    <p:sldId id="276" r:id="rId18"/>
    <p:sldId id="261" r:id="rId19"/>
    <p:sldId id="277" r:id="rId20"/>
    <p:sldId id="278" r:id="rId21"/>
    <p:sldId id="279" r:id="rId22"/>
    <p:sldId id="280" r:id="rId23"/>
    <p:sldId id="281" r:id="rId24"/>
    <p:sldId id="282" r:id="rId25"/>
    <p:sldId id="284"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C4B1156A-380E-4F78-BDF5-A606A8083BF9}" styleName="Estilo Médio 4 - Ênfase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6815" autoAdjust="0"/>
  </p:normalViewPr>
  <p:slideViewPr>
    <p:cSldViewPr snapToGrid="0">
      <p:cViewPr>
        <p:scale>
          <a:sx n="70" d="100"/>
          <a:sy n="70" d="100"/>
        </p:scale>
        <p:origin x="677"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diagrams/_rels/data1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webp"/><Relationship Id="rId1" Type="http://schemas.openxmlformats.org/officeDocument/2006/relationships/image" Target="../media/image43.jpg"/></Relationships>
</file>

<file path=ppt/diagrams/_rels/data1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webp"/><Relationship Id="rId1" Type="http://schemas.openxmlformats.org/officeDocument/2006/relationships/image" Target="../media/image43.jpg"/></Relationships>
</file>

<file path=ppt/diagrams/_rels/data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ata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hyperlink" Target="https://pixabay.com/en/flowers-flower-vase-krug-vase-3097384/" TargetMode="External"/><Relationship Id="rId1" Type="http://schemas.openxmlformats.org/officeDocument/2006/relationships/image" Target="../media/image10.jpg"/><Relationship Id="rId4" Type="http://schemas.openxmlformats.org/officeDocument/2006/relationships/hyperlink" Target="http://blog.fazedores.com/automacao-com-arduino-luzes-e-iluminacao/" TargetMode="External"/></Relationships>
</file>

<file path=ppt/diagrams/_rels/drawing1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webp"/><Relationship Id="rId1" Type="http://schemas.openxmlformats.org/officeDocument/2006/relationships/image" Target="../media/image43.jpg"/></Relationships>
</file>

<file path=ppt/diagrams/_rels/drawing16.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webp"/><Relationship Id="rId1" Type="http://schemas.openxmlformats.org/officeDocument/2006/relationships/image" Target="../media/image43.jpg"/></Relationships>
</file>

<file path=ppt/diagrams/_rels/drawing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svg"/><Relationship Id="rId1" Type="http://schemas.openxmlformats.org/officeDocument/2006/relationships/image" Target="../media/image4.png"/><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diagrams/_rels/drawing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hyperlink" Target="https://pixabay.com/en/flowers-flower-vase-krug-vase-3097384/" TargetMode="External"/><Relationship Id="rId1" Type="http://schemas.openxmlformats.org/officeDocument/2006/relationships/image" Target="../media/image10.jpg"/><Relationship Id="rId4" Type="http://schemas.openxmlformats.org/officeDocument/2006/relationships/hyperlink" Target="http://blog.fazedores.com/automacao-com-arduino-luzes-e-iluminacao/" TargetMode="Externa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02C5A48-F55C-47C4-A1C1-8BB5B02EDC94}" type="doc">
      <dgm:prSet loTypeId="urn:microsoft.com/office/officeart/2005/8/layout/vProcess5" loCatId="process" qsTypeId="urn:microsoft.com/office/officeart/2005/8/quickstyle/simple1" qsCatId="simple" csTypeId="urn:microsoft.com/office/officeart/2005/8/colors/colorful1" csCatId="colorful" phldr="1"/>
      <dgm:spPr/>
      <dgm:t>
        <a:bodyPr/>
        <a:lstStyle/>
        <a:p>
          <a:endParaRPr lang="pt-BR"/>
        </a:p>
      </dgm:t>
    </dgm:pt>
    <dgm:pt modelId="{4A69373E-4E76-48C0-A0FD-4040E520B3ED}">
      <dgm:prSet phldrT="[Texto]"/>
      <dgm:spPr/>
      <dgm:t>
        <a:bodyPr/>
        <a:lstStyle/>
        <a:p>
          <a:pPr>
            <a:buNone/>
          </a:pPr>
          <a:r>
            <a:rPr lang="pt-BR" b="1" dirty="0"/>
            <a:t>Pensamento está ligado a forma como interagimos com o mundo</a:t>
          </a:r>
          <a:endParaRPr lang="pt-BR" dirty="0"/>
        </a:p>
      </dgm:t>
    </dgm:pt>
    <dgm:pt modelId="{B4F14F7A-942D-4034-82A9-9BFE3788D4EE}" type="parTrans" cxnId="{64A88FC8-B5EE-42DB-AB69-D4B83FF23611}">
      <dgm:prSet/>
      <dgm:spPr/>
      <dgm:t>
        <a:bodyPr/>
        <a:lstStyle/>
        <a:p>
          <a:endParaRPr lang="pt-BR"/>
        </a:p>
      </dgm:t>
    </dgm:pt>
    <dgm:pt modelId="{DFE8D3AE-3D7E-4AD4-9045-2F62409E01EA}" type="sibTrans" cxnId="{64A88FC8-B5EE-42DB-AB69-D4B83FF23611}">
      <dgm:prSet/>
      <dgm:spPr/>
      <dgm:t>
        <a:bodyPr/>
        <a:lstStyle/>
        <a:p>
          <a:endParaRPr lang="pt-BR"/>
        </a:p>
      </dgm:t>
    </dgm:pt>
    <dgm:pt modelId="{82079D88-BBB0-4EE3-9C0D-365560660F22}">
      <dgm:prSet phldrT="[Texto]"/>
      <dgm:spPr/>
      <dgm:t>
        <a:bodyPr/>
        <a:lstStyle/>
        <a:p>
          <a:r>
            <a:rPr lang="pt-BR" b="0" i="0" dirty="0">
              <a:solidFill>
                <a:schemeClr val="tx1"/>
              </a:solidFill>
              <a:effectLst/>
              <a:latin typeface="+mn-lt"/>
              <a:ea typeface="+mn-ea"/>
              <a:cs typeface="+mn-cs"/>
            </a:rPr>
            <a:t>É como os neurônios interagem entre si e como eles processam as informações</a:t>
          </a:r>
          <a:endParaRPr lang="pt-BR" dirty="0"/>
        </a:p>
      </dgm:t>
    </dgm:pt>
    <dgm:pt modelId="{3617E3DC-8345-42D2-AD48-503D87F5C135}" type="parTrans" cxnId="{1E62F168-807E-4421-B2B4-D9609ABA8AB9}">
      <dgm:prSet/>
      <dgm:spPr/>
      <dgm:t>
        <a:bodyPr/>
        <a:lstStyle/>
        <a:p>
          <a:endParaRPr lang="pt-BR"/>
        </a:p>
      </dgm:t>
    </dgm:pt>
    <dgm:pt modelId="{282BD2D9-BF30-4642-B6F2-61B9B8EEB95D}" type="sibTrans" cxnId="{1E62F168-807E-4421-B2B4-D9609ABA8AB9}">
      <dgm:prSet/>
      <dgm:spPr/>
      <dgm:t>
        <a:bodyPr/>
        <a:lstStyle/>
        <a:p>
          <a:endParaRPr lang="pt-BR"/>
        </a:p>
      </dgm:t>
    </dgm:pt>
    <dgm:pt modelId="{FB29E691-A633-42B8-A127-F9D610A1CDFA}">
      <dgm:prSet phldrT="[Texto]"/>
      <dgm:spPr/>
      <dgm:t>
        <a:bodyPr/>
        <a:lstStyle/>
        <a:p>
          <a:r>
            <a:rPr lang="pt-BR" dirty="0"/>
            <a:t>Atividade de alta complexidade</a:t>
          </a:r>
        </a:p>
      </dgm:t>
    </dgm:pt>
    <dgm:pt modelId="{31F5CFD5-5BE8-40C5-8877-618A120EDC17}" type="parTrans" cxnId="{04FD7341-641F-487B-8761-1611BFB1EC12}">
      <dgm:prSet/>
      <dgm:spPr/>
      <dgm:t>
        <a:bodyPr/>
        <a:lstStyle/>
        <a:p>
          <a:endParaRPr lang="pt-BR"/>
        </a:p>
      </dgm:t>
    </dgm:pt>
    <dgm:pt modelId="{04D778F5-9E20-4149-BDBB-8F16DCCD1D89}" type="sibTrans" cxnId="{04FD7341-641F-487B-8761-1611BFB1EC12}">
      <dgm:prSet/>
      <dgm:spPr/>
      <dgm:t>
        <a:bodyPr/>
        <a:lstStyle/>
        <a:p>
          <a:endParaRPr lang="pt-BR"/>
        </a:p>
      </dgm:t>
    </dgm:pt>
    <dgm:pt modelId="{21A640E2-5B63-4044-8289-ED178CED63C4}" type="pres">
      <dgm:prSet presAssocID="{902C5A48-F55C-47C4-A1C1-8BB5B02EDC94}" presName="outerComposite" presStyleCnt="0">
        <dgm:presLayoutVars>
          <dgm:chMax val="5"/>
          <dgm:dir/>
          <dgm:resizeHandles val="exact"/>
        </dgm:presLayoutVars>
      </dgm:prSet>
      <dgm:spPr/>
    </dgm:pt>
    <dgm:pt modelId="{3E2E2369-20A1-4D70-9D18-974370B9E81C}" type="pres">
      <dgm:prSet presAssocID="{902C5A48-F55C-47C4-A1C1-8BB5B02EDC94}" presName="dummyMaxCanvas" presStyleCnt="0">
        <dgm:presLayoutVars/>
      </dgm:prSet>
      <dgm:spPr/>
    </dgm:pt>
    <dgm:pt modelId="{4E245BD9-7954-433C-A008-F3E8AEF6C7F5}" type="pres">
      <dgm:prSet presAssocID="{902C5A48-F55C-47C4-A1C1-8BB5B02EDC94}" presName="ThreeNodes_1" presStyleLbl="node1" presStyleIdx="0" presStyleCnt="3">
        <dgm:presLayoutVars>
          <dgm:bulletEnabled val="1"/>
        </dgm:presLayoutVars>
      </dgm:prSet>
      <dgm:spPr/>
    </dgm:pt>
    <dgm:pt modelId="{918B9EF7-559F-4C43-9D9C-85B03FFDD6D1}" type="pres">
      <dgm:prSet presAssocID="{902C5A48-F55C-47C4-A1C1-8BB5B02EDC94}" presName="ThreeNodes_2" presStyleLbl="node1" presStyleIdx="1" presStyleCnt="3">
        <dgm:presLayoutVars>
          <dgm:bulletEnabled val="1"/>
        </dgm:presLayoutVars>
      </dgm:prSet>
      <dgm:spPr/>
    </dgm:pt>
    <dgm:pt modelId="{729C7EE5-EC97-4EB4-96FE-94D625CE8A52}" type="pres">
      <dgm:prSet presAssocID="{902C5A48-F55C-47C4-A1C1-8BB5B02EDC94}" presName="ThreeNodes_3" presStyleLbl="node1" presStyleIdx="2" presStyleCnt="3">
        <dgm:presLayoutVars>
          <dgm:bulletEnabled val="1"/>
        </dgm:presLayoutVars>
      </dgm:prSet>
      <dgm:spPr/>
    </dgm:pt>
    <dgm:pt modelId="{90788677-BC71-4A7A-B536-091E174DD2C6}" type="pres">
      <dgm:prSet presAssocID="{902C5A48-F55C-47C4-A1C1-8BB5B02EDC94}" presName="ThreeConn_1-2" presStyleLbl="fgAccFollowNode1" presStyleIdx="0" presStyleCnt="2">
        <dgm:presLayoutVars>
          <dgm:bulletEnabled val="1"/>
        </dgm:presLayoutVars>
      </dgm:prSet>
      <dgm:spPr/>
    </dgm:pt>
    <dgm:pt modelId="{FA8A26A3-C0DC-4151-BF20-DE5B81E0380A}" type="pres">
      <dgm:prSet presAssocID="{902C5A48-F55C-47C4-A1C1-8BB5B02EDC94}" presName="ThreeConn_2-3" presStyleLbl="fgAccFollowNode1" presStyleIdx="1" presStyleCnt="2">
        <dgm:presLayoutVars>
          <dgm:bulletEnabled val="1"/>
        </dgm:presLayoutVars>
      </dgm:prSet>
      <dgm:spPr/>
    </dgm:pt>
    <dgm:pt modelId="{57F24E92-4FD6-4319-A3CA-D6D0153C176D}" type="pres">
      <dgm:prSet presAssocID="{902C5A48-F55C-47C4-A1C1-8BB5B02EDC94}" presName="ThreeNodes_1_text" presStyleLbl="node1" presStyleIdx="2" presStyleCnt="3">
        <dgm:presLayoutVars>
          <dgm:bulletEnabled val="1"/>
        </dgm:presLayoutVars>
      </dgm:prSet>
      <dgm:spPr/>
    </dgm:pt>
    <dgm:pt modelId="{06CD3364-15AE-4D20-B76D-63ED08FB3F15}" type="pres">
      <dgm:prSet presAssocID="{902C5A48-F55C-47C4-A1C1-8BB5B02EDC94}" presName="ThreeNodes_2_text" presStyleLbl="node1" presStyleIdx="2" presStyleCnt="3">
        <dgm:presLayoutVars>
          <dgm:bulletEnabled val="1"/>
        </dgm:presLayoutVars>
      </dgm:prSet>
      <dgm:spPr/>
    </dgm:pt>
    <dgm:pt modelId="{CF4F5002-6EB3-44C7-8686-74C44A12B9E3}" type="pres">
      <dgm:prSet presAssocID="{902C5A48-F55C-47C4-A1C1-8BB5B02EDC94}" presName="ThreeNodes_3_text" presStyleLbl="node1" presStyleIdx="2" presStyleCnt="3">
        <dgm:presLayoutVars>
          <dgm:bulletEnabled val="1"/>
        </dgm:presLayoutVars>
      </dgm:prSet>
      <dgm:spPr/>
    </dgm:pt>
  </dgm:ptLst>
  <dgm:cxnLst>
    <dgm:cxn modelId="{EBE1450E-10AC-44E3-9493-E68FC5F744F0}" type="presOf" srcId="{82079D88-BBB0-4EE3-9C0D-365560660F22}" destId="{918B9EF7-559F-4C43-9D9C-85B03FFDD6D1}" srcOrd="0" destOrd="0" presId="urn:microsoft.com/office/officeart/2005/8/layout/vProcess5"/>
    <dgm:cxn modelId="{AB1EBE30-D80C-4363-A7B3-60009AF9447A}" type="presOf" srcId="{82079D88-BBB0-4EE3-9C0D-365560660F22}" destId="{06CD3364-15AE-4D20-B76D-63ED08FB3F15}" srcOrd="1" destOrd="0" presId="urn:microsoft.com/office/officeart/2005/8/layout/vProcess5"/>
    <dgm:cxn modelId="{58B19A36-D184-46A5-8930-F303F52C4C1B}" type="presOf" srcId="{4A69373E-4E76-48C0-A0FD-4040E520B3ED}" destId="{4E245BD9-7954-433C-A008-F3E8AEF6C7F5}" srcOrd="0" destOrd="0" presId="urn:microsoft.com/office/officeart/2005/8/layout/vProcess5"/>
    <dgm:cxn modelId="{04FD7341-641F-487B-8761-1611BFB1EC12}" srcId="{902C5A48-F55C-47C4-A1C1-8BB5B02EDC94}" destId="{FB29E691-A633-42B8-A127-F9D610A1CDFA}" srcOrd="2" destOrd="0" parTransId="{31F5CFD5-5BE8-40C5-8877-618A120EDC17}" sibTransId="{04D778F5-9E20-4149-BDBB-8F16DCCD1D89}"/>
    <dgm:cxn modelId="{1FE14047-FCA3-447D-B502-1F9D7457238B}" type="presOf" srcId="{FB29E691-A633-42B8-A127-F9D610A1CDFA}" destId="{CF4F5002-6EB3-44C7-8686-74C44A12B9E3}" srcOrd="1" destOrd="0" presId="urn:microsoft.com/office/officeart/2005/8/layout/vProcess5"/>
    <dgm:cxn modelId="{1E62F168-807E-4421-B2B4-D9609ABA8AB9}" srcId="{902C5A48-F55C-47C4-A1C1-8BB5B02EDC94}" destId="{82079D88-BBB0-4EE3-9C0D-365560660F22}" srcOrd="1" destOrd="0" parTransId="{3617E3DC-8345-42D2-AD48-503D87F5C135}" sibTransId="{282BD2D9-BF30-4642-B6F2-61B9B8EEB95D}"/>
    <dgm:cxn modelId="{97C4E377-88D1-48B4-B9CF-477EAF9A6D18}" type="presOf" srcId="{282BD2D9-BF30-4642-B6F2-61B9B8EEB95D}" destId="{FA8A26A3-C0DC-4151-BF20-DE5B81E0380A}" srcOrd="0" destOrd="0" presId="urn:microsoft.com/office/officeart/2005/8/layout/vProcess5"/>
    <dgm:cxn modelId="{20DD21B6-C538-48D4-976C-7350E0E73974}" type="presOf" srcId="{902C5A48-F55C-47C4-A1C1-8BB5B02EDC94}" destId="{21A640E2-5B63-4044-8289-ED178CED63C4}" srcOrd="0" destOrd="0" presId="urn:microsoft.com/office/officeart/2005/8/layout/vProcess5"/>
    <dgm:cxn modelId="{D83AE2C2-1B59-4633-A403-A2C33F25CF2F}" type="presOf" srcId="{FB29E691-A633-42B8-A127-F9D610A1CDFA}" destId="{729C7EE5-EC97-4EB4-96FE-94D625CE8A52}" srcOrd="0" destOrd="0" presId="urn:microsoft.com/office/officeart/2005/8/layout/vProcess5"/>
    <dgm:cxn modelId="{93ED8CC6-A444-46CA-99C8-7A6F6E9C6501}" type="presOf" srcId="{4A69373E-4E76-48C0-A0FD-4040E520B3ED}" destId="{57F24E92-4FD6-4319-A3CA-D6D0153C176D}" srcOrd="1" destOrd="0" presId="urn:microsoft.com/office/officeart/2005/8/layout/vProcess5"/>
    <dgm:cxn modelId="{64A88FC8-B5EE-42DB-AB69-D4B83FF23611}" srcId="{902C5A48-F55C-47C4-A1C1-8BB5B02EDC94}" destId="{4A69373E-4E76-48C0-A0FD-4040E520B3ED}" srcOrd="0" destOrd="0" parTransId="{B4F14F7A-942D-4034-82A9-9BFE3788D4EE}" sibTransId="{DFE8D3AE-3D7E-4AD4-9045-2F62409E01EA}"/>
    <dgm:cxn modelId="{068A71D7-F4A0-4D7A-A544-C5DBE428F53B}" type="presOf" srcId="{DFE8D3AE-3D7E-4AD4-9045-2F62409E01EA}" destId="{90788677-BC71-4A7A-B536-091E174DD2C6}" srcOrd="0" destOrd="0" presId="urn:microsoft.com/office/officeart/2005/8/layout/vProcess5"/>
    <dgm:cxn modelId="{3980F2C2-028E-48ED-BD03-BD9CC3A26AB1}" type="presParOf" srcId="{21A640E2-5B63-4044-8289-ED178CED63C4}" destId="{3E2E2369-20A1-4D70-9D18-974370B9E81C}" srcOrd="0" destOrd="0" presId="urn:microsoft.com/office/officeart/2005/8/layout/vProcess5"/>
    <dgm:cxn modelId="{4B9F6058-C76F-40DC-9C1A-6D9E78463885}" type="presParOf" srcId="{21A640E2-5B63-4044-8289-ED178CED63C4}" destId="{4E245BD9-7954-433C-A008-F3E8AEF6C7F5}" srcOrd="1" destOrd="0" presId="urn:microsoft.com/office/officeart/2005/8/layout/vProcess5"/>
    <dgm:cxn modelId="{4DCA2964-C6F5-4271-8A78-0D6115B8C1DC}" type="presParOf" srcId="{21A640E2-5B63-4044-8289-ED178CED63C4}" destId="{918B9EF7-559F-4C43-9D9C-85B03FFDD6D1}" srcOrd="2" destOrd="0" presId="urn:microsoft.com/office/officeart/2005/8/layout/vProcess5"/>
    <dgm:cxn modelId="{5F329315-53B0-4705-9EBB-18D78E495F1C}" type="presParOf" srcId="{21A640E2-5B63-4044-8289-ED178CED63C4}" destId="{729C7EE5-EC97-4EB4-96FE-94D625CE8A52}" srcOrd="3" destOrd="0" presId="urn:microsoft.com/office/officeart/2005/8/layout/vProcess5"/>
    <dgm:cxn modelId="{9EF3706A-3DD4-4A0F-8858-42F88190A341}" type="presParOf" srcId="{21A640E2-5B63-4044-8289-ED178CED63C4}" destId="{90788677-BC71-4A7A-B536-091E174DD2C6}" srcOrd="4" destOrd="0" presId="urn:microsoft.com/office/officeart/2005/8/layout/vProcess5"/>
    <dgm:cxn modelId="{DB1A67C7-7ACB-469E-88E0-D3B0DE6FB194}" type="presParOf" srcId="{21A640E2-5B63-4044-8289-ED178CED63C4}" destId="{FA8A26A3-C0DC-4151-BF20-DE5B81E0380A}" srcOrd="5" destOrd="0" presId="urn:microsoft.com/office/officeart/2005/8/layout/vProcess5"/>
    <dgm:cxn modelId="{37231555-B4B2-4990-8C56-C2E650604283}" type="presParOf" srcId="{21A640E2-5B63-4044-8289-ED178CED63C4}" destId="{57F24E92-4FD6-4319-A3CA-D6D0153C176D}" srcOrd="6" destOrd="0" presId="urn:microsoft.com/office/officeart/2005/8/layout/vProcess5"/>
    <dgm:cxn modelId="{8A6F830D-CCD1-4A9A-B951-ED55EC477A56}" type="presParOf" srcId="{21A640E2-5B63-4044-8289-ED178CED63C4}" destId="{06CD3364-15AE-4D20-B76D-63ED08FB3F15}" srcOrd="7" destOrd="0" presId="urn:microsoft.com/office/officeart/2005/8/layout/vProcess5"/>
    <dgm:cxn modelId="{5C7F37B0-31BD-4ED9-84DB-4C6C57E0AABE}" type="presParOf" srcId="{21A640E2-5B63-4044-8289-ED178CED63C4}" destId="{CF4F5002-6EB3-44C7-8686-74C44A12B9E3}"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70AFCFF-FC3A-43E8-BB58-2370734E6814}"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pt-BR"/>
        </a:p>
      </dgm:t>
    </dgm:pt>
    <dgm:pt modelId="{6329EEE3-A167-4931-9589-FFA3E9DC923E}">
      <dgm:prSet phldrT="[Texto]"/>
      <dgm:spPr/>
      <dgm:t>
        <a:bodyPr/>
        <a:lstStyle/>
        <a:p>
          <a:r>
            <a:rPr lang="pt-BR" dirty="0"/>
            <a:t>Sal x Açúcar</a:t>
          </a:r>
        </a:p>
      </dgm:t>
    </dgm:pt>
    <dgm:pt modelId="{241656AE-4DA6-4C0C-8476-1C2FA5BF6F76}" type="parTrans" cxnId="{BCD13DD4-6DBD-4624-B0A8-3CAC9F87E0C8}">
      <dgm:prSet/>
      <dgm:spPr/>
      <dgm:t>
        <a:bodyPr/>
        <a:lstStyle/>
        <a:p>
          <a:endParaRPr lang="pt-BR"/>
        </a:p>
      </dgm:t>
    </dgm:pt>
    <dgm:pt modelId="{E0CC8030-52E5-461D-A1C9-250A7FE4F03C}" type="sibTrans" cxnId="{BCD13DD4-6DBD-4624-B0A8-3CAC9F87E0C8}">
      <dgm:prSet/>
      <dgm:spPr/>
      <dgm:t>
        <a:bodyPr/>
        <a:lstStyle/>
        <a:p>
          <a:endParaRPr lang="pt-BR"/>
        </a:p>
      </dgm:t>
    </dgm:pt>
    <dgm:pt modelId="{255E81B3-A4EB-414B-8499-7DEC87269D24}">
      <dgm:prSet phldrT="[Texto]"/>
      <dgm:spPr/>
      <dgm:t>
        <a:bodyPr/>
        <a:lstStyle/>
        <a:p>
          <a:r>
            <a:rPr lang="pt-BR" dirty="0">
              <a:solidFill>
                <a:schemeClr val="accent5">
                  <a:lumMod val="75000"/>
                </a:schemeClr>
              </a:solidFill>
            </a:rPr>
            <a:t>Possível diferenciar</a:t>
          </a:r>
        </a:p>
      </dgm:t>
    </dgm:pt>
    <dgm:pt modelId="{D7E90DF4-F3EC-4AD1-9BCC-90E7D21BCF79}" type="parTrans" cxnId="{64E34EA1-17C5-401A-A81D-19BA7541BD74}">
      <dgm:prSet/>
      <dgm:spPr/>
      <dgm:t>
        <a:bodyPr/>
        <a:lstStyle/>
        <a:p>
          <a:endParaRPr lang="pt-BR"/>
        </a:p>
      </dgm:t>
    </dgm:pt>
    <dgm:pt modelId="{E6758CD7-96EC-43DD-8E50-CBE6EDBC6907}" type="sibTrans" cxnId="{64E34EA1-17C5-401A-A81D-19BA7541BD74}">
      <dgm:prSet/>
      <dgm:spPr/>
      <dgm:t>
        <a:bodyPr/>
        <a:lstStyle/>
        <a:p>
          <a:endParaRPr lang="pt-BR"/>
        </a:p>
      </dgm:t>
    </dgm:pt>
    <dgm:pt modelId="{782F795D-5E08-4547-B6DE-B8B855DA9328}">
      <dgm:prSet phldrT="[Texto]"/>
      <dgm:spPr/>
      <dgm:t>
        <a:bodyPr/>
        <a:lstStyle/>
        <a:p>
          <a:r>
            <a:rPr lang="pt-BR" dirty="0"/>
            <a:t>Diferentes concentrações de açúcar</a:t>
          </a:r>
        </a:p>
      </dgm:t>
    </dgm:pt>
    <dgm:pt modelId="{8EC2B76E-4089-4FCE-8340-1CCC89F67198}" type="parTrans" cxnId="{7AD3D6DC-39F9-4352-AAC9-B2AAEAA188AD}">
      <dgm:prSet/>
      <dgm:spPr/>
      <dgm:t>
        <a:bodyPr/>
        <a:lstStyle/>
        <a:p>
          <a:endParaRPr lang="pt-BR"/>
        </a:p>
      </dgm:t>
    </dgm:pt>
    <dgm:pt modelId="{3C05523A-F9C0-4F5D-A7A3-0B59C94F49B4}" type="sibTrans" cxnId="{7AD3D6DC-39F9-4352-AAC9-B2AAEAA188AD}">
      <dgm:prSet/>
      <dgm:spPr/>
      <dgm:t>
        <a:bodyPr/>
        <a:lstStyle/>
        <a:p>
          <a:endParaRPr lang="pt-BR"/>
        </a:p>
      </dgm:t>
    </dgm:pt>
    <dgm:pt modelId="{38BA81E1-9A29-48E8-B1AE-4D438AD7EED0}">
      <dgm:prSet phldrT="[Texto]"/>
      <dgm:spPr/>
      <dgm:t>
        <a:bodyPr/>
        <a:lstStyle/>
        <a:p>
          <a:r>
            <a:rPr lang="pt-BR" dirty="0">
              <a:solidFill>
                <a:schemeClr val="accent5">
                  <a:lumMod val="75000"/>
                </a:schemeClr>
              </a:solidFill>
            </a:rPr>
            <a:t>Concentração abaixo do limiar detectada como doce</a:t>
          </a:r>
        </a:p>
      </dgm:t>
    </dgm:pt>
    <dgm:pt modelId="{92EFF281-6EBC-48BB-9311-C4E21789D005}" type="parTrans" cxnId="{EF05F7F8-F2A2-4EB1-810E-7A3EDBEC3F97}">
      <dgm:prSet/>
      <dgm:spPr/>
      <dgm:t>
        <a:bodyPr/>
        <a:lstStyle/>
        <a:p>
          <a:endParaRPr lang="pt-BR"/>
        </a:p>
      </dgm:t>
    </dgm:pt>
    <dgm:pt modelId="{15F00345-1175-4E88-85C2-8509AD408219}" type="sibTrans" cxnId="{EF05F7F8-F2A2-4EB1-810E-7A3EDBEC3F97}">
      <dgm:prSet/>
      <dgm:spPr/>
      <dgm:t>
        <a:bodyPr/>
        <a:lstStyle/>
        <a:p>
          <a:endParaRPr lang="pt-BR"/>
        </a:p>
      </dgm:t>
    </dgm:pt>
    <dgm:pt modelId="{4DBFCCF9-942A-4094-8545-DCB3665B2F69}">
      <dgm:prSet phldrT="[Texto]"/>
      <dgm:spPr/>
      <dgm:t>
        <a:bodyPr/>
        <a:lstStyle/>
        <a:p>
          <a:r>
            <a:rPr lang="pt-BR" dirty="0"/>
            <a:t>Diferentes adoçantes</a:t>
          </a:r>
        </a:p>
      </dgm:t>
    </dgm:pt>
    <dgm:pt modelId="{5B10A716-92D8-4E44-A1A1-1863D15F511D}" type="parTrans" cxnId="{CA7B8A51-D569-4C6A-A998-B016ED86E547}">
      <dgm:prSet/>
      <dgm:spPr/>
      <dgm:t>
        <a:bodyPr/>
        <a:lstStyle/>
        <a:p>
          <a:endParaRPr lang="pt-BR"/>
        </a:p>
      </dgm:t>
    </dgm:pt>
    <dgm:pt modelId="{1AAB1EB1-5B11-4772-BA5C-78A58E664A9A}" type="sibTrans" cxnId="{CA7B8A51-D569-4C6A-A998-B016ED86E547}">
      <dgm:prSet/>
      <dgm:spPr/>
      <dgm:t>
        <a:bodyPr/>
        <a:lstStyle/>
        <a:p>
          <a:endParaRPr lang="pt-BR"/>
        </a:p>
      </dgm:t>
    </dgm:pt>
    <dgm:pt modelId="{C4818DBA-91D8-4ACE-B1B5-BE2181C9508C}">
      <dgm:prSet phldrT="[Texto]"/>
      <dgm:spPr/>
      <dgm:t>
        <a:bodyPr/>
        <a:lstStyle/>
        <a:p>
          <a:r>
            <a:rPr lang="pt-BR" dirty="0">
              <a:solidFill>
                <a:srgbClr val="FFC000"/>
              </a:solidFill>
            </a:rPr>
            <a:t>Em andamento</a:t>
          </a:r>
        </a:p>
      </dgm:t>
    </dgm:pt>
    <dgm:pt modelId="{03B0997A-61BB-460B-B6DE-CA8195CEBBE9}" type="parTrans" cxnId="{5EAFC0A2-E183-4153-AA45-FCE7153B2845}">
      <dgm:prSet/>
      <dgm:spPr/>
      <dgm:t>
        <a:bodyPr/>
        <a:lstStyle/>
        <a:p>
          <a:endParaRPr lang="pt-BR"/>
        </a:p>
      </dgm:t>
    </dgm:pt>
    <dgm:pt modelId="{BF38DA38-03E8-4C90-AAFA-48B3B6CAE2B5}" type="sibTrans" cxnId="{5EAFC0A2-E183-4153-AA45-FCE7153B2845}">
      <dgm:prSet/>
      <dgm:spPr/>
      <dgm:t>
        <a:bodyPr/>
        <a:lstStyle/>
        <a:p>
          <a:endParaRPr lang="pt-BR"/>
        </a:p>
      </dgm:t>
    </dgm:pt>
    <dgm:pt modelId="{DAC455CC-D501-4E08-AF6B-006A19EBCAAD}" type="pres">
      <dgm:prSet presAssocID="{D70AFCFF-FC3A-43E8-BB58-2370734E6814}" presName="linear" presStyleCnt="0">
        <dgm:presLayoutVars>
          <dgm:animLvl val="lvl"/>
          <dgm:resizeHandles val="exact"/>
        </dgm:presLayoutVars>
      </dgm:prSet>
      <dgm:spPr/>
    </dgm:pt>
    <dgm:pt modelId="{A43B5C63-7F32-4956-A21F-5A6228466B2C}" type="pres">
      <dgm:prSet presAssocID="{6329EEE3-A167-4931-9589-FFA3E9DC923E}" presName="parentText" presStyleLbl="node1" presStyleIdx="0" presStyleCnt="3">
        <dgm:presLayoutVars>
          <dgm:chMax val="0"/>
          <dgm:bulletEnabled val="1"/>
        </dgm:presLayoutVars>
      </dgm:prSet>
      <dgm:spPr/>
    </dgm:pt>
    <dgm:pt modelId="{EA8883C8-309B-4D13-8EB3-14422CDF679D}" type="pres">
      <dgm:prSet presAssocID="{6329EEE3-A167-4931-9589-FFA3E9DC923E}" presName="childText" presStyleLbl="revTx" presStyleIdx="0" presStyleCnt="3">
        <dgm:presLayoutVars>
          <dgm:bulletEnabled val="1"/>
        </dgm:presLayoutVars>
      </dgm:prSet>
      <dgm:spPr/>
    </dgm:pt>
    <dgm:pt modelId="{80923744-0B04-4904-9C38-31313C8C7D27}" type="pres">
      <dgm:prSet presAssocID="{782F795D-5E08-4547-B6DE-B8B855DA9328}" presName="parentText" presStyleLbl="node1" presStyleIdx="1" presStyleCnt="3">
        <dgm:presLayoutVars>
          <dgm:chMax val="0"/>
          <dgm:bulletEnabled val="1"/>
        </dgm:presLayoutVars>
      </dgm:prSet>
      <dgm:spPr/>
    </dgm:pt>
    <dgm:pt modelId="{F64521A3-AFEA-4771-9767-09B9AF6AF9FC}" type="pres">
      <dgm:prSet presAssocID="{782F795D-5E08-4547-B6DE-B8B855DA9328}" presName="childText" presStyleLbl="revTx" presStyleIdx="1" presStyleCnt="3">
        <dgm:presLayoutVars>
          <dgm:bulletEnabled val="1"/>
        </dgm:presLayoutVars>
      </dgm:prSet>
      <dgm:spPr/>
    </dgm:pt>
    <dgm:pt modelId="{403A32BD-A7EE-4B1B-9B24-DF60F01113CD}" type="pres">
      <dgm:prSet presAssocID="{4DBFCCF9-942A-4094-8545-DCB3665B2F69}" presName="parentText" presStyleLbl="node1" presStyleIdx="2" presStyleCnt="3">
        <dgm:presLayoutVars>
          <dgm:chMax val="0"/>
          <dgm:bulletEnabled val="1"/>
        </dgm:presLayoutVars>
      </dgm:prSet>
      <dgm:spPr/>
    </dgm:pt>
    <dgm:pt modelId="{B83C5387-B457-4536-B5A9-6D78F32ECDA6}" type="pres">
      <dgm:prSet presAssocID="{4DBFCCF9-942A-4094-8545-DCB3665B2F69}" presName="childText" presStyleLbl="revTx" presStyleIdx="2" presStyleCnt="3">
        <dgm:presLayoutVars>
          <dgm:bulletEnabled val="1"/>
        </dgm:presLayoutVars>
      </dgm:prSet>
      <dgm:spPr/>
    </dgm:pt>
  </dgm:ptLst>
  <dgm:cxnLst>
    <dgm:cxn modelId="{4ECF4F19-1736-4A66-8A0C-DC072AC1F419}" type="presOf" srcId="{C4818DBA-91D8-4ACE-B1B5-BE2181C9508C}" destId="{B83C5387-B457-4536-B5A9-6D78F32ECDA6}" srcOrd="0" destOrd="0" presId="urn:microsoft.com/office/officeart/2005/8/layout/vList2"/>
    <dgm:cxn modelId="{69676362-6C96-4C67-A638-B0C888C3E5D8}" type="presOf" srcId="{4DBFCCF9-942A-4094-8545-DCB3665B2F69}" destId="{403A32BD-A7EE-4B1B-9B24-DF60F01113CD}" srcOrd="0" destOrd="0" presId="urn:microsoft.com/office/officeart/2005/8/layout/vList2"/>
    <dgm:cxn modelId="{CA7B8A51-D569-4C6A-A998-B016ED86E547}" srcId="{D70AFCFF-FC3A-43E8-BB58-2370734E6814}" destId="{4DBFCCF9-942A-4094-8545-DCB3665B2F69}" srcOrd="2" destOrd="0" parTransId="{5B10A716-92D8-4E44-A1A1-1863D15F511D}" sibTransId="{1AAB1EB1-5B11-4772-BA5C-78A58E664A9A}"/>
    <dgm:cxn modelId="{501C5F53-5FC6-4451-AF71-85E459BE33E8}" type="presOf" srcId="{255E81B3-A4EB-414B-8499-7DEC87269D24}" destId="{EA8883C8-309B-4D13-8EB3-14422CDF679D}" srcOrd="0" destOrd="0" presId="urn:microsoft.com/office/officeart/2005/8/layout/vList2"/>
    <dgm:cxn modelId="{5A05F856-4FBF-46B3-83E7-F69DB62C3921}" type="presOf" srcId="{782F795D-5E08-4547-B6DE-B8B855DA9328}" destId="{80923744-0B04-4904-9C38-31313C8C7D27}" srcOrd="0" destOrd="0" presId="urn:microsoft.com/office/officeart/2005/8/layout/vList2"/>
    <dgm:cxn modelId="{64E34EA1-17C5-401A-A81D-19BA7541BD74}" srcId="{6329EEE3-A167-4931-9589-FFA3E9DC923E}" destId="{255E81B3-A4EB-414B-8499-7DEC87269D24}" srcOrd="0" destOrd="0" parTransId="{D7E90DF4-F3EC-4AD1-9BCC-90E7D21BCF79}" sibTransId="{E6758CD7-96EC-43DD-8E50-CBE6EDBC6907}"/>
    <dgm:cxn modelId="{5EAFC0A2-E183-4153-AA45-FCE7153B2845}" srcId="{4DBFCCF9-942A-4094-8545-DCB3665B2F69}" destId="{C4818DBA-91D8-4ACE-B1B5-BE2181C9508C}" srcOrd="0" destOrd="0" parTransId="{03B0997A-61BB-460B-B6DE-CA8195CEBBE9}" sibTransId="{BF38DA38-03E8-4C90-AAFA-48B3B6CAE2B5}"/>
    <dgm:cxn modelId="{39B985AE-8BB0-41A3-A39B-D737D038EF9D}" type="presOf" srcId="{38BA81E1-9A29-48E8-B1AE-4D438AD7EED0}" destId="{F64521A3-AFEA-4771-9767-09B9AF6AF9FC}" srcOrd="0" destOrd="0" presId="urn:microsoft.com/office/officeart/2005/8/layout/vList2"/>
    <dgm:cxn modelId="{762B6CB3-20F2-47FD-8F2E-974D9E6C46DF}" type="presOf" srcId="{D70AFCFF-FC3A-43E8-BB58-2370734E6814}" destId="{DAC455CC-D501-4E08-AF6B-006A19EBCAAD}" srcOrd="0" destOrd="0" presId="urn:microsoft.com/office/officeart/2005/8/layout/vList2"/>
    <dgm:cxn modelId="{CE38A6D1-0893-46E7-9E53-9F6030EF5B6B}" type="presOf" srcId="{6329EEE3-A167-4931-9589-FFA3E9DC923E}" destId="{A43B5C63-7F32-4956-A21F-5A6228466B2C}" srcOrd="0" destOrd="0" presId="urn:microsoft.com/office/officeart/2005/8/layout/vList2"/>
    <dgm:cxn modelId="{BCD13DD4-6DBD-4624-B0A8-3CAC9F87E0C8}" srcId="{D70AFCFF-FC3A-43E8-BB58-2370734E6814}" destId="{6329EEE3-A167-4931-9589-FFA3E9DC923E}" srcOrd="0" destOrd="0" parTransId="{241656AE-4DA6-4C0C-8476-1C2FA5BF6F76}" sibTransId="{E0CC8030-52E5-461D-A1C9-250A7FE4F03C}"/>
    <dgm:cxn modelId="{7AD3D6DC-39F9-4352-AAC9-B2AAEAA188AD}" srcId="{D70AFCFF-FC3A-43E8-BB58-2370734E6814}" destId="{782F795D-5E08-4547-B6DE-B8B855DA9328}" srcOrd="1" destOrd="0" parTransId="{8EC2B76E-4089-4FCE-8340-1CCC89F67198}" sibTransId="{3C05523A-F9C0-4F5D-A7A3-0B59C94F49B4}"/>
    <dgm:cxn modelId="{EF05F7F8-F2A2-4EB1-810E-7A3EDBEC3F97}" srcId="{782F795D-5E08-4547-B6DE-B8B855DA9328}" destId="{38BA81E1-9A29-48E8-B1AE-4D438AD7EED0}" srcOrd="0" destOrd="0" parTransId="{92EFF281-6EBC-48BB-9311-C4E21789D005}" sibTransId="{15F00345-1175-4E88-85C2-8509AD408219}"/>
    <dgm:cxn modelId="{5231794E-A5A2-4D4F-B47D-2AB33D562B02}" type="presParOf" srcId="{DAC455CC-D501-4E08-AF6B-006A19EBCAAD}" destId="{A43B5C63-7F32-4956-A21F-5A6228466B2C}" srcOrd="0" destOrd="0" presId="urn:microsoft.com/office/officeart/2005/8/layout/vList2"/>
    <dgm:cxn modelId="{CEEEDBFD-25D3-44AF-B6C7-FD6A768E3C37}" type="presParOf" srcId="{DAC455CC-D501-4E08-AF6B-006A19EBCAAD}" destId="{EA8883C8-309B-4D13-8EB3-14422CDF679D}" srcOrd="1" destOrd="0" presId="urn:microsoft.com/office/officeart/2005/8/layout/vList2"/>
    <dgm:cxn modelId="{D3719647-779D-424D-8996-8495B0BCCDEA}" type="presParOf" srcId="{DAC455CC-D501-4E08-AF6B-006A19EBCAAD}" destId="{80923744-0B04-4904-9C38-31313C8C7D27}" srcOrd="2" destOrd="0" presId="urn:microsoft.com/office/officeart/2005/8/layout/vList2"/>
    <dgm:cxn modelId="{E9458851-A02B-41FA-B4CB-F6E14B02772D}" type="presParOf" srcId="{DAC455CC-D501-4E08-AF6B-006A19EBCAAD}" destId="{F64521A3-AFEA-4771-9767-09B9AF6AF9FC}" srcOrd="3" destOrd="0" presId="urn:microsoft.com/office/officeart/2005/8/layout/vList2"/>
    <dgm:cxn modelId="{A810C5E6-0078-45DA-B6C5-1698B7510B16}" type="presParOf" srcId="{DAC455CC-D501-4E08-AF6B-006A19EBCAAD}" destId="{403A32BD-A7EE-4B1B-9B24-DF60F01113CD}" srcOrd="4" destOrd="0" presId="urn:microsoft.com/office/officeart/2005/8/layout/vList2"/>
    <dgm:cxn modelId="{2895F56F-C031-4933-B33D-43DDF10CB1CC}" type="presParOf" srcId="{DAC455CC-D501-4E08-AF6B-006A19EBCAAD}" destId="{B83C5387-B457-4536-B5A9-6D78F32ECDA6}"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5108F940-A333-4931-8DDF-0C34057BAACB}" type="doc">
      <dgm:prSet loTypeId="urn:microsoft.com/office/officeart/2011/layout/TabList" loCatId="list" qsTypeId="urn:microsoft.com/office/officeart/2005/8/quickstyle/simple1" qsCatId="simple" csTypeId="urn:microsoft.com/office/officeart/2005/8/colors/accent1_5" csCatId="accent1" phldr="1"/>
      <dgm:spPr/>
      <dgm:t>
        <a:bodyPr/>
        <a:lstStyle/>
        <a:p>
          <a:endParaRPr lang="en-US"/>
        </a:p>
      </dgm:t>
    </dgm:pt>
    <dgm:pt modelId="{151D7FA7-F6C8-47F0-B9E9-561AF571BB2A}">
      <dgm:prSet phldrT="[Text]" custT="1"/>
      <dgm:spPr/>
      <dgm:t>
        <a:bodyPr/>
        <a:lstStyle/>
        <a:p>
          <a:r>
            <a:rPr lang="pt-BR" sz="1400" b="0" dirty="0"/>
            <a:t>3</a:t>
          </a:r>
          <a:endParaRPr lang="en-US" sz="1400" b="0" dirty="0"/>
        </a:p>
      </dgm:t>
    </dgm:pt>
    <dgm:pt modelId="{445B9FD1-6259-47FC-B5A3-798BAC4B7E32}" type="parTrans" cxnId="{A499C5A4-8812-47C4-BA4D-ADFC18AB2527}">
      <dgm:prSet/>
      <dgm:spPr/>
      <dgm:t>
        <a:bodyPr/>
        <a:lstStyle/>
        <a:p>
          <a:endParaRPr lang="en-US" sz="1400" b="0"/>
        </a:p>
      </dgm:t>
    </dgm:pt>
    <dgm:pt modelId="{503A2551-C434-458A-9FF4-318F3BC9668F}" type="sibTrans" cxnId="{A499C5A4-8812-47C4-BA4D-ADFC18AB2527}">
      <dgm:prSet/>
      <dgm:spPr/>
      <dgm:t>
        <a:bodyPr/>
        <a:lstStyle/>
        <a:p>
          <a:endParaRPr lang="en-US" sz="1400" b="0"/>
        </a:p>
      </dgm:t>
    </dgm:pt>
    <dgm:pt modelId="{554DA41D-51A0-4846-964B-2A2A49A9F9DD}">
      <dgm:prSet phldrT="[Text]" custT="1"/>
      <dgm:spPr/>
      <dgm:t>
        <a:bodyPr/>
        <a:lstStyle/>
        <a:p>
          <a:r>
            <a:rPr lang="pt-BR" sz="1400" b="0" dirty="0"/>
            <a:t>Samples</a:t>
          </a:r>
          <a:endParaRPr lang="en-US" sz="1400" b="0" dirty="0"/>
        </a:p>
      </dgm:t>
    </dgm:pt>
    <dgm:pt modelId="{F01D360C-08A7-48B2-BFDF-B45864D1C662}" type="parTrans" cxnId="{B9BE1D4C-BFDA-4D0B-9E32-DAD74CCFAB81}">
      <dgm:prSet/>
      <dgm:spPr/>
      <dgm:t>
        <a:bodyPr/>
        <a:lstStyle/>
        <a:p>
          <a:endParaRPr lang="en-US" sz="1400" b="0"/>
        </a:p>
      </dgm:t>
    </dgm:pt>
    <dgm:pt modelId="{AA9A0229-923E-4B98-AB9C-3778E694E096}" type="sibTrans" cxnId="{B9BE1D4C-BFDA-4D0B-9E32-DAD74CCFAB81}">
      <dgm:prSet/>
      <dgm:spPr/>
      <dgm:t>
        <a:bodyPr/>
        <a:lstStyle/>
        <a:p>
          <a:endParaRPr lang="en-US" sz="1400" b="0"/>
        </a:p>
      </dgm:t>
    </dgm:pt>
    <dgm:pt modelId="{4FAFCA9E-BF8C-4B93-A04A-ACCEB3A6D5CF}">
      <dgm:prSet phldrT="[Text]" custT="1"/>
      <dgm:spPr/>
      <dgm:t>
        <a:bodyPr/>
        <a:lstStyle/>
        <a:p>
          <a:r>
            <a:rPr lang="en-US" sz="1400" b="0" dirty="0"/>
            <a:t>Juice + aspartame</a:t>
          </a:r>
        </a:p>
      </dgm:t>
    </dgm:pt>
    <dgm:pt modelId="{4E3DC533-95F9-45AA-8EC2-3735C0C23EAA}" type="parTrans" cxnId="{B0726CD2-2D0F-4A10-AAEA-9F13D287CB10}">
      <dgm:prSet/>
      <dgm:spPr/>
      <dgm:t>
        <a:bodyPr/>
        <a:lstStyle/>
        <a:p>
          <a:endParaRPr lang="en-US" sz="1400" b="0"/>
        </a:p>
      </dgm:t>
    </dgm:pt>
    <dgm:pt modelId="{4865B5BF-D6BA-41D3-92BC-FE33B8FFD309}" type="sibTrans" cxnId="{B0726CD2-2D0F-4A10-AAEA-9F13D287CB10}">
      <dgm:prSet/>
      <dgm:spPr/>
      <dgm:t>
        <a:bodyPr/>
        <a:lstStyle/>
        <a:p>
          <a:endParaRPr lang="en-US" sz="1400" b="0"/>
        </a:p>
      </dgm:t>
    </dgm:pt>
    <dgm:pt modelId="{BC2EBAD5-17C6-4A4E-94A6-E24D555EF120}">
      <dgm:prSet phldrT="[Text]" custT="1"/>
      <dgm:spPr/>
      <dgm:t>
        <a:bodyPr/>
        <a:lstStyle/>
        <a:p>
          <a:r>
            <a:rPr lang="pt-BR" sz="1400" b="0" dirty="0"/>
            <a:t>3</a:t>
          </a:r>
          <a:endParaRPr lang="en-US" sz="1400" b="0" dirty="0"/>
        </a:p>
      </dgm:t>
    </dgm:pt>
    <dgm:pt modelId="{689C8679-DE18-49D6-B54A-29BB9E8F6FC9}" type="parTrans" cxnId="{377E5100-C2E1-4B31-9F80-A6C8D0B7D574}">
      <dgm:prSet/>
      <dgm:spPr/>
      <dgm:t>
        <a:bodyPr/>
        <a:lstStyle/>
        <a:p>
          <a:endParaRPr lang="en-US" sz="1400" b="0"/>
        </a:p>
      </dgm:t>
    </dgm:pt>
    <dgm:pt modelId="{8448CC6D-F428-410E-B167-CEB2EF2E67DB}" type="sibTrans" cxnId="{377E5100-C2E1-4B31-9F80-A6C8D0B7D574}">
      <dgm:prSet/>
      <dgm:spPr/>
      <dgm:t>
        <a:bodyPr/>
        <a:lstStyle/>
        <a:p>
          <a:endParaRPr lang="en-US" sz="1400" b="0"/>
        </a:p>
      </dgm:t>
    </dgm:pt>
    <dgm:pt modelId="{E128CF45-A114-4443-9FD7-FF7753719C61}">
      <dgm:prSet phldrT="[Text]" custT="1"/>
      <dgm:spPr/>
      <dgm:t>
        <a:bodyPr/>
        <a:lstStyle/>
        <a:p>
          <a:r>
            <a:rPr lang="pt-BR" sz="1400" b="0" dirty="0"/>
            <a:t>Samples</a:t>
          </a:r>
          <a:endParaRPr lang="en-US" sz="1400" b="0" dirty="0"/>
        </a:p>
      </dgm:t>
    </dgm:pt>
    <dgm:pt modelId="{708FF555-4312-4831-8640-D3134F9896AD}" type="parTrans" cxnId="{5934FB68-879A-4F97-A075-E06BCE805546}">
      <dgm:prSet/>
      <dgm:spPr/>
      <dgm:t>
        <a:bodyPr/>
        <a:lstStyle/>
        <a:p>
          <a:endParaRPr lang="en-US" sz="1400" b="0"/>
        </a:p>
      </dgm:t>
    </dgm:pt>
    <dgm:pt modelId="{033D0FAD-09E8-4E5B-BDF7-77A1F189F19A}" type="sibTrans" cxnId="{5934FB68-879A-4F97-A075-E06BCE805546}">
      <dgm:prSet/>
      <dgm:spPr/>
      <dgm:t>
        <a:bodyPr/>
        <a:lstStyle/>
        <a:p>
          <a:endParaRPr lang="en-US" sz="1400" b="0"/>
        </a:p>
      </dgm:t>
    </dgm:pt>
    <dgm:pt modelId="{4ADE74F3-6934-4707-9C0C-AF51139EFA5D}">
      <dgm:prSet phldrT="[Text]" custT="1"/>
      <dgm:spPr/>
      <dgm:t>
        <a:bodyPr/>
        <a:lstStyle/>
        <a:p>
          <a:r>
            <a:rPr lang="pt-BR" sz="1400" b="0" dirty="0" err="1"/>
            <a:t>Juice</a:t>
          </a:r>
          <a:r>
            <a:rPr lang="pt-BR" sz="1400" b="0" dirty="0"/>
            <a:t> + sucralose</a:t>
          </a:r>
          <a:endParaRPr lang="en-US" sz="1400" b="0" dirty="0"/>
        </a:p>
      </dgm:t>
    </dgm:pt>
    <dgm:pt modelId="{55D82720-6BEE-430C-B3E3-5CB57D8B5A88}" type="parTrans" cxnId="{A7D5D36C-112F-48E8-9729-F5440FBBA02D}">
      <dgm:prSet/>
      <dgm:spPr/>
      <dgm:t>
        <a:bodyPr/>
        <a:lstStyle/>
        <a:p>
          <a:endParaRPr lang="en-US" sz="1400" b="0"/>
        </a:p>
      </dgm:t>
    </dgm:pt>
    <dgm:pt modelId="{A4513B00-0CA5-4D87-8662-C3E26B502176}" type="sibTrans" cxnId="{A7D5D36C-112F-48E8-9729-F5440FBBA02D}">
      <dgm:prSet/>
      <dgm:spPr/>
      <dgm:t>
        <a:bodyPr/>
        <a:lstStyle/>
        <a:p>
          <a:endParaRPr lang="en-US" sz="1400" b="0"/>
        </a:p>
      </dgm:t>
    </dgm:pt>
    <dgm:pt modelId="{525487AF-E7F5-49CB-963C-057A8B55F0EB}">
      <dgm:prSet phldrT="[Text]" custT="1"/>
      <dgm:spPr/>
      <dgm:t>
        <a:bodyPr/>
        <a:lstStyle/>
        <a:p>
          <a:r>
            <a:rPr lang="pt-BR" sz="1400" b="0" dirty="0"/>
            <a:t>3</a:t>
          </a:r>
          <a:endParaRPr lang="en-US" sz="1400" b="0" dirty="0"/>
        </a:p>
      </dgm:t>
    </dgm:pt>
    <dgm:pt modelId="{3ACE65A5-1DBC-482B-B708-01A8E3CD3A7E}" type="parTrans" cxnId="{81C7AE3D-2D05-437F-887B-16CA1AD01D05}">
      <dgm:prSet/>
      <dgm:spPr/>
      <dgm:t>
        <a:bodyPr/>
        <a:lstStyle/>
        <a:p>
          <a:endParaRPr lang="en-US" sz="1400" b="0"/>
        </a:p>
      </dgm:t>
    </dgm:pt>
    <dgm:pt modelId="{91889DFD-5421-4252-8187-3884E204B49C}" type="sibTrans" cxnId="{81C7AE3D-2D05-437F-887B-16CA1AD01D05}">
      <dgm:prSet/>
      <dgm:spPr/>
      <dgm:t>
        <a:bodyPr/>
        <a:lstStyle/>
        <a:p>
          <a:endParaRPr lang="en-US" sz="1400" b="0"/>
        </a:p>
      </dgm:t>
    </dgm:pt>
    <dgm:pt modelId="{293856F1-E5EF-4A6D-B2E2-CB905F525887}">
      <dgm:prSet phldrT="[Text]" custT="1"/>
      <dgm:spPr/>
      <dgm:t>
        <a:bodyPr/>
        <a:lstStyle/>
        <a:p>
          <a:r>
            <a:rPr lang="pt-BR" sz="1400" b="0" dirty="0"/>
            <a:t>Samples</a:t>
          </a:r>
          <a:endParaRPr lang="en-US" sz="1400" b="0" dirty="0"/>
        </a:p>
      </dgm:t>
    </dgm:pt>
    <dgm:pt modelId="{DFD07953-C842-410A-9E45-06E94DED518F}" type="parTrans" cxnId="{AF214CA0-92D9-4A55-ABA4-8D41C554836C}">
      <dgm:prSet/>
      <dgm:spPr/>
      <dgm:t>
        <a:bodyPr/>
        <a:lstStyle/>
        <a:p>
          <a:endParaRPr lang="en-US" sz="1400" b="0"/>
        </a:p>
      </dgm:t>
    </dgm:pt>
    <dgm:pt modelId="{8A5D0AFC-6B23-41CE-B493-87AA63E56504}" type="sibTrans" cxnId="{AF214CA0-92D9-4A55-ABA4-8D41C554836C}">
      <dgm:prSet/>
      <dgm:spPr/>
      <dgm:t>
        <a:bodyPr/>
        <a:lstStyle/>
        <a:p>
          <a:endParaRPr lang="en-US" sz="1400" b="0"/>
        </a:p>
      </dgm:t>
    </dgm:pt>
    <dgm:pt modelId="{9A6440E8-2459-40D3-AEA8-0600D47CDC4F}">
      <dgm:prSet phldrT="[Text]" custT="1"/>
      <dgm:spPr/>
      <dgm:t>
        <a:bodyPr/>
        <a:lstStyle/>
        <a:p>
          <a:r>
            <a:rPr lang="pt-BR" sz="1400" b="0" dirty="0" err="1"/>
            <a:t>Juice</a:t>
          </a:r>
          <a:r>
            <a:rPr lang="pt-BR" sz="1400" b="0" dirty="0"/>
            <a:t> + sugar</a:t>
          </a:r>
          <a:endParaRPr lang="en-US" sz="1400" b="0" dirty="0"/>
        </a:p>
      </dgm:t>
    </dgm:pt>
    <dgm:pt modelId="{96C35840-409E-4D6D-A001-8E2D16AA0388}" type="parTrans" cxnId="{65CF9FFD-D0DA-47F6-B3B6-3A9D22BEE02A}">
      <dgm:prSet/>
      <dgm:spPr/>
      <dgm:t>
        <a:bodyPr/>
        <a:lstStyle/>
        <a:p>
          <a:endParaRPr lang="en-US" sz="1400" b="0"/>
        </a:p>
      </dgm:t>
    </dgm:pt>
    <dgm:pt modelId="{73F6A92B-387C-4826-BD13-6A17A88369EF}" type="sibTrans" cxnId="{65CF9FFD-D0DA-47F6-B3B6-3A9D22BEE02A}">
      <dgm:prSet/>
      <dgm:spPr/>
      <dgm:t>
        <a:bodyPr/>
        <a:lstStyle/>
        <a:p>
          <a:endParaRPr lang="en-US" sz="1400" b="0"/>
        </a:p>
      </dgm:t>
    </dgm:pt>
    <dgm:pt modelId="{17672D88-BD73-483D-9503-0E0D0391292A}">
      <dgm:prSet phldrT="[Text]" custT="1"/>
      <dgm:spPr/>
      <dgm:t>
        <a:bodyPr/>
        <a:lstStyle/>
        <a:p>
          <a:r>
            <a:rPr lang="en-US" sz="1400" b="0" dirty="0"/>
            <a:t>3</a:t>
          </a:r>
        </a:p>
      </dgm:t>
    </dgm:pt>
    <dgm:pt modelId="{61FC8098-30E1-4ADA-BACA-9003260600C3}" type="parTrans" cxnId="{56D20540-203F-41ED-8D8E-A9BE3F34824A}">
      <dgm:prSet/>
      <dgm:spPr/>
      <dgm:t>
        <a:bodyPr/>
        <a:lstStyle/>
        <a:p>
          <a:endParaRPr lang="pt-BR" sz="1400" b="0"/>
        </a:p>
      </dgm:t>
    </dgm:pt>
    <dgm:pt modelId="{DD709463-88CE-4274-8C00-A1268ADE4491}" type="sibTrans" cxnId="{56D20540-203F-41ED-8D8E-A9BE3F34824A}">
      <dgm:prSet/>
      <dgm:spPr/>
      <dgm:t>
        <a:bodyPr/>
        <a:lstStyle/>
        <a:p>
          <a:endParaRPr lang="pt-BR" sz="1400" b="0"/>
        </a:p>
      </dgm:t>
    </dgm:pt>
    <dgm:pt modelId="{D5CB513E-F843-48CE-8A7F-801969A64001}">
      <dgm:prSet phldrT="[Text]" custT="1"/>
      <dgm:spPr/>
      <dgm:t>
        <a:bodyPr/>
        <a:lstStyle/>
        <a:p>
          <a:r>
            <a:rPr lang="en-US" sz="1400" b="0" dirty="0"/>
            <a:t>No sweetened juice</a:t>
          </a:r>
        </a:p>
      </dgm:t>
    </dgm:pt>
    <dgm:pt modelId="{3E733C29-D47E-4916-9B7F-2CC4754A2146}" type="parTrans" cxnId="{4132D68A-507E-4605-828F-A556B8516D21}">
      <dgm:prSet/>
      <dgm:spPr/>
      <dgm:t>
        <a:bodyPr/>
        <a:lstStyle/>
        <a:p>
          <a:endParaRPr lang="pt-BR" sz="1400" b="0"/>
        </a:p>
      </dgm:t>
    </dgm:pt>
    <dgm:pt modelId="{6C02621A-B60B-43DE-89AE-EFFCED6478BE}" type="sibTrans" cxnId="{4132D68A-507E-4605-828F-A556B8516D21}">
      <dgm:prSet/>
      <dgm:spPr/>
      <dgm:t>
        <a:bodyPr/>
        <a:lstStyle/>
        <a:p>
          <a:endParaRPr lang="pt-BR" sz="1400" b="0"/>
        </a:p>
      </dgm:t>
    </dgm:pt>
    <dgm:pt modelId="{68DC3DAE-F1B5-42D4-83B1-08977A0C84D9}">
      <dgm:prSet phldrT="[Text]" custT="1"/>
      <dgm:spPr/>
      <dgm:t>
        <a:bodyPr/>
        <a:lstStyle/>
        <a:p>
          <a:r>
            <a:rPr lang="en-US" sz="1400" b="0" dirty="0"/>
            <a:t>Samples</a:t>
          </a:r>
        </a:p>
      </dgm:t>
    </dgm:pt>
    <dgm:pt modelId="{47B34564-F6E8-4958-91C2-36718B631E35}" type="parTrans" cxnId="{69FFC9FB-DD23-42C6-BDB8-38CD119B4279}">
      <dgm:prSet/>
      <dgm:spPr/>
      <dgm:t>
        <a:bodyPr/>
        <a:lstStyle/>
        <a:p>
          <a:endParaRPr lang="pt-BR" sz="1400" b="0"/>
        </a:p>
      </dgm:t>
    </dgm:pt>
    <dgm:pt modelId="{A5016F3D-BFA2-4E3C-838B-A0F7372F7F8C}" type="sibTrans" cxnId="{69FFC9FB-DD23-42C6-BDB8-38CD119B4279}">
      <dgm:prSet/>
      <dgm:spPr/>
      <dgm:t>
        <a:bodyPr/>
        <a:lstStyle/>
        <a:p>
          <a:endParaRPr lang="pt-BR" sz="1400" b="0"/>
        </a:p>
      </dgm:t>
    </dgm:pt>
    <dgm:pt modelId="{C63FB8E0-9A2E-439F-AB93-16AAD889E145}" type="pres">
      <dgm:prSet presAssocID="{5108F940-A333-4931-8DDF-0C34057BAACB}" presName="Name0" presStyleCnt="0">
        <dgm:presLayoutVars>
          <dgm:chMax/>
          <dgm:chPref val="3"/>
          <dgm:dir/>
          <dgm:animOne val="branch"/>
          <dgm:animLvl val="lvl"/>
        </dgm:presLayoutVars>
      </dgm:prSet>
      <dgm:spPr/>
    </dgm:pt>
    <dgm:pt modelId="{8CB41F81-9B9B-4D30-9DC6-5D4AE69C143E}" type="pres">
      <dgm:prSet presAssocID="{151D7FA7-F6C8-47F0-B9E9-561AF571BB2A}" presName="composite" presStyleCnt="0"/>
      <dgm:spPr/>
    </dgm:pt>
    <dgm:pt modelId="{C496482E-9BD9-4012-9A4D-9421CA43D3B2}" type="pres">
      <dgm:prSet presAssocID="{151D7FA7-F6C8-47F0-B9E9-561AF571BB2A}" presName="FirstChild" presStyleLbl="revTx" presStyleIdx="0" presStyleCnt="8">
        <dgm:presLayoutVars>
          <dgm:chMax val="0"/>
          <dgm:chPref val="0"/>
          <dgm:bulletEnabled val="1"/>
        </dgm:presLayoutVars>
      </dgm:prSet>
      <dgm:spPr/>
    </dgm:pt>
    <dgm:pt modelId="{9AF352CA-F893-40ED-B2AD-3E93A580C560}" type="pres">
      <dgm:prSet presAssocID="{151D7FA7-F6C8-47F0-B9E9-561AF571BB2A}" presName="Parent" presStyleLbl="alignNode1" presStyleIdx="0" presStyleCnt="4">
        <dgm:presLayoutVars>
          <dgm:chMax val="3"/>
          <dgm:chPref val="3"/>
          <dgm:bulletEnabled val="1"/>
        </dgm:presLayoutVars>
      </dgm:prSet>
      <dgm:spPr/>
    </dgm:pt>
    <dgm:pt modelId="{64744F45-1CF4-4993-8BA5-8BDD11F22143}" type="pres">
      <dgm:prSet presAssocID="{151D7FA7-F6C8-47F0-B9E9-561AF571BB2A}" presName="Accent" presStyleLbl="parChTrans1D1" presStyleIdx="0" presStyleCnt="4"/>
      <dgm:spPr/>
    </dgm:pt>
    <dgm:pt modelId="{A8204494-87BD-427D-B792-616E38774DF4}" type="pres">
      <dgm:prSet presAssocID="{151D7FA7-F6C8-47F0-B9E9-561AF571BB2A}" presName="Child" presStyleLbl="revTx" presStyleIdx="1" presStyleCnt="8">
        <dgm:presLayoutVars>
          <dgm:chMax val="0"/>
          <dgm:chPref val="0"/>
          <dgm:bulletEnabled val="1"/>
        </dgm:presLayoutVars>
      </dgm:prSet>
      <dgm:spPr/>
    </dgm:pt>
    <dgm:pt modelId="{2CCCB6BC-226F-4E36-99E2-4A1E55F09BD5}" type="pres">
      <dgm:prSet presAssocID="{503A2551-C434-458A-9FF4-318F3BC9668F}" presName="sibTrans" presStyleCnt="0"/>
      <dgm:spPr/>
    </dgm:pt>
    <dgm:pt modelId="{9B49D062-C127-4364-9311-92021AAFBA18}" type="pres">
      <dgm:prSet presAssocID="{BC2EBAD5-17C6-4A4E-94A6-E24D555EF120}" presName="composite" presStyleCnt="0"/>
      <dgm:spPr/>
    </dgm:pt>
    <dgm:pt modelId="{2B131AE9-9A5C-4ED0-9507-CA4B30726930}" type="pres">
      <dgm:prSet presAssocID="{BC2EBAD5-17C6-4A4E-94A6-E24D555EF120}" presName="FirstChild" presStyleLbl="revTx" presStyleIdx="2" presStyleCnt="8">
        <dgm:presLayoutVars>
          <dgm:chMax val="0"/>
          <dgm:chPref val="0"/>
          <dgm:bulletEnabled val="1"/>
        </dgm:presLayoutVars>
      </dgm:prSet>
      <dgm:spPr/>
    </dgm:pt>
    <dgm:pt modelId="{C0544B22-FCA3-4AE1-904A-3DEEFED8417F}" type="pres">
      <dgm:prSet presAssocID="{BC2EBAD5-17C6-4A4E-94A6-E24D555EF120}" presName="Parent" presStyleLbl="alignNode1" presStyleIdx="1" presStyleCnt="4">
        <dgm:presLayoutVars>
          <dgm:chMax val="3"/>
          <dgm:chPref val="3"/>
          <dgm:bulletEnabled val="1"/>
        </dgm:presLayoutVars>
      </dgm:prSet>
      <dgm:spPr/>
    </dgm:pt>
    <dgm:pt modelId="{AF56B1A1-BEBC-4B7B-9800-0F52A5381DFF}" type="pres">
      <dgm:prSet presAssocID="{BC2EBAD5-17C6-4A4E-94A6-E24D555EF120}" presName="Accent" presStyleLbl="parChTrans1D1" presStyleIdx="1" presStyleCnt="4"/>
      <dgm:spPr/>
    </dgm:pt>
    <dgm:pt modelId="{07A9F3C2-5042-4040-87B8-7F69A52C8B30}" type="pres">
      <dgm:prSet presAssocID="{BC2EBAD5-17C6-4A4E-94A6-E24D555EF120}" presName="Child" presStyleLbl="revTx" presStyleIdx="3" presStyleCnt="8">
        <dgm:presLayoutVars>
          <dgm:chMax val="0"/>
          <dgm:chPref val="0"/>
          <dgm:bulletEnabled val="1"/>
        </dgm:presLayoutVars>
      </dgm:prSet>
      <dgm:spPr/>
    </dgm:pt>
    <dgm:pt modelId="{0B06EBB2-2C21-4263-8DF9-86892BBA6D2F}" type="pres">
      <dgm:prSet presAssocID="{8448CC6D-F428-410E-B167-CEB2EF2E67DB}" presName="sibTrans" presStyleCnt="0"/>
      <dgm:spPr/>
    </dgm:pt>
    <dgm:pt modelId="{A85A361A-0EC9-47D4-B66A-AD43E51AB216}" type="pres">
      <dgm:prSet presAssocID="{525487AF-E7F5-49CB-963C-057A8B55F0EB}" presName="composite" presStyleCnt="0"/>
      <dgm:spPr/>
    </dgm:pt>
    <dgm:pt modelId="{CC0FAE7A-B655-4FF0-A526-CAD1CA19DA54}" type="pres">
      <dgm:prSet presAssocID="{525487AF-E7F5-49CB-963C-057A8B55F0EB}" presName="FirstChild" presStyleLbl="revTx" presStyleIdx="4" presStyleCnt="8">
        <dgm:presLayoutVars>
          <dgm:chMax val="0"/>
          <dgm:chPref val="0"/>
          <dgm:bulletEnabled val="1"/>
        </dgm:presLayoutVars>
      </dgm:prSet>
      <dgm:spPr/>
    </dgm:pt>
    <dgm:pt modelId="{BEA1AB59-BF58-42A4-B59B-2A70F3A533F4}" type="pres">
      <dgm:prSet presAssocID="{525487AF-E7F5-49CB-963C-057A8B55F0EB}" presName="Parent" presStyleLbl="alignNode1" presStyleIdx="2" presStyleCnt="4">
        <dgm:presLayoutVars>
          <dgm:chMax val="3"/>
          <dgm:chPref val="3"/>
          <dgm:bulletEnabled val="1"/>
        </dgm:presLayoutVars>
      </dgm:prSet>
      <dgm:spPr/>
    </dgm:pt>
    <dgm:pt modelId="{75A0D685-D8C0-47C4-8DDB-14658AE80F1B}" type="pres">
      <dgm:prSet presAssocID="{525487AF-E7F5-49CB-963C-057A8B55F0EB}" presName="Accent" presStyleLbl="parChTrans1D1" presStyleIdx="2" presStyleCnt="4"/>
      <dgm:spPr/>
    </dgm:pt>
    <dgm:pt modelId="{255970AC-79CA-4B58-AD00-D3FB85461BCC}" type="pres">
      <dgm:prSet presAssocID="{525487AF-E7F5-49CB-963C-057A8B55F0EB}" presName="Child" presStyleLbl="revTx" presStyleIdx="5" presStyleCnt="8">
        <dgm:presLayoutVars>
          <dgm:chMax val="0"/>
          <dgm:chPref val="0"/>
          <dgm:bulletEnabled val="1"/>
        </dgm:presLayoutVars>
      </dgm:prSet>
      <dgm:spPr/>
    </dgm:pt>
    <dgm:pt modelId="{F4131311-A9A5-4E92-A344-6529E386E733}" type="pres">
      <dgm:prSet presAssocID="{91889DFD-5421-4252-8187-3884E204B49C}" presName="sibTrans" presStyleCnt="0"/>
      <dgm:spPr/>
    </dgm:pt>
    <dgm:pt modelId="{87A8E8F4-E727-4487-B1F7-8B1A07F5E95B}" type="pres">
      <dgm:prSet presAssocID="{17672D88-BD73-483D-9503-0E0D0391292A}" presName="composite" presStyleCnt="0"/>
      <dgm:spPr/>
    </dgm:pt>
    <dgm:pt modelId="{5C813420-4920-43D7-A6EC-89850753E6E7}" type="pres">
      <dgm:prSet presAssocID="{17672D88-BD73-483D-9503-0E0D0391292A}" presName="FirstChild" presStyleLbl="revTx" presStyleIdx="6" presStyleCnt="8">
        <dgm:presLayoutVars>
          <dgm:chMax val="0"/>
          <dgm:chPref val="0"/>
          <dgm:bulletEnabled val="1"/>
        </dgm:presLayoutVars>
      </dgm:prSet>
      <dgm:spPr/>
    </dgm:pt>
    <dgm:pt modelId="{AC0ABB30-A293-401E-8590-B48CEF81CC9A}" type="pres">
      <dgm:prSet presAssocID="{17672D88-BD73-483D-9503-0E0D0391292A}" presName="Parent" presStyleLbl="alignNode1" presStyleIdx="3" presStyleCnt="4">
        <dgm:presLayoutVars>
          <dgm:chMax val="3"/>
          <dgm:chPref val="3"/>
          <dgm:bulletEnabled val="1"/>
        </dgm:presLayoutVars>
      </dgm:prSet>
      <dgm:spPr/>
    </dgm:pt>
    <dgm:pt modelId="{A8B31063-F3CC-4D91-871E-E184D77FAFF1}" type="pres">
      <dgm:prSet presAssocID="{17672D88-BD73-483D-9503-0E0D0391292A}" presName="Accent" presStyleLbl="parChTrans1D1" presStyleIdx="3" presStyleCnt="4"/>
      <dgm:spPr/>
    </dgm:pt>
    <dgm:pt modelId="{BC6DFD8D-84FE-4977-8AFD-AFCAB626DD35}" type="pres">
      <dgm:prSet presAssocID="{17672D88-BD73-483D-9503-0E0D0391292A}" presName="Child" presStyleLbl="revTx" presStyleIdx="7" presStyleCnt="8">
        <dgm:presLayoutVars>
          <dgm:chMax val="0"/>
          <dgm:chPref val="0"/>
          <dgm:bulletEnabled val="1"/>
        </dgm:presLayoutVars>
      </dgm:prSet>
      <dgm:spPr/>
    </dgm:pt>
  </dgm:ptLst>
  <dgm:cxnLst>
    <dgm:cxn modelId="{377E5100-C2E1-4B31-9F80-A6C8D0B7D574}" srcId="{5108F940-A333-4931-8DDF-0C34057BAACB}" destId="{BC2EBAD5-17C6-4A4E-94A6-E24D555EF120}" srcOrd="1" destOrd="0" parTransId="{689C8679-DE18-49D6-B54A-29BB9E8F6FC9}" sibTransId="{8448CC6D-F428-410E-B167-CEB2EF2E67DB}"/>
    <dgm:cxn modelId="{BD224C0A-220E-4EDC-90F0-D4F7763F714A}" type="presOf" srcId="{151D7FA7-F6C8-47F0-B9E9-561AF571BB2A}" destId="{9AF352CA-F893-40ED-B2AD-3E93A580C560}" srcOrd="0" destOrd="0" presId="urn:microsoft.com/office/officeart/2011/layout/TabList"/>
    <dgm:cxn modelId="{57A8802F-12B1-44A6-B705-CCDE89395FD6}" type="presOf" srcId="{9A6440E8-2459-40D3-AEA8-0600D47CDC4F}" destId="{255970AC-79CA-4B58-AD00-D3FB85461BCC}" srcOrd="0" destOrd="0" presId="urn:microsoft.com/office/officeart/2011/layout/TabList"/>
    <dgm:cxn modelId="{1B13AC36-4EDA-489B-A447-4D486742B04E}" type="presOf" srcId="{4ADE74F3-6934-4707-9C0C-AF51139EFA5D}" destId="{07A9F3C2-5042-4040-87B8-7F69A52C8B30}" srcOrd="0" destOrd="0" presId="urn:microsoft.com/office/officeart/2011/layout/TabList"/>
    <dgm:cxn modelId="{EF7CE236-9658-4B13-A0C8-04833A3E2920}" type="presOf" srcId="{5108F940-A333-4931-8DDF-0C34057BAACB}" destId="{C63FB8E0-9A2E-439F-AB93-16AAD889E145}" srcOrd="0" destOrd="0" presId="urn:microsoft.com/office/officeart/2011/layout/TabList"/>
    <dgm:cxn modelId="{81C7AE3D-2D05-437F-887B-16CA1AD01D05}" srcId="{5108F940-A333-4931-8DDF-0C34057BAACB}" destId="{525487AF-E7F5-49CB-963C-057A8B55F0EB}" srcOrd="2" destOrd="0" parTransId="{3ACE65A5-1DBC-482B-B708-01A8E3CD3A7E}" sibTransId="{91889DFD-5421-4252-8187-3884E204B49C}"/>
    <dgm:cxn modelId="{56D20540-203F-41ED-8D8E-A9BE3F34824A}" srcId="{5108F940-A333-4931-8DDF-0C34057BAACB}" destId="{17672D88-BD73-483D-9503-0E0D0391292A}" srcOrd="3" destOrd="0" parTransId="{61FC8098-30E1-4ADA-BACA-9003260600C3}" sibTransId="{DD709463-88CE-4274-8C00-A1268ADE4491}"/>
    <dgm:cxn modelId="{AADFB341-8152-4D37-ACA8-77778E754ADB}" type="presOf" srcId="{525487AF-E7F5-49CB-963C-057A8B55F0EB}" destId="{BEA1AB59-BF58-42A4-B59B-2A70F3A533F4}" srcOrd="0" destOrd="0" presId="urn:microsoft.com/office/officeart/2011/layout/TabList"/>
    <dgm:cxn modelId="{E69D9F63-AFDE-4A88-A5E2-4DCB567C326B}" type="presOf" srcId="{E128CF45-A114-4443-9FD7-FF7753719C61}" destId="{2B131AE9-9A5C-4ED0-9507-CA4B30726930}" srcOrd="0" destOrd="0" presId="urn:microsoft.com/office/officeart/2011/layout/TabList"/>
    <dgm:cxn modelId="{5934FB68-879A-4F97-A075-E06BCE805546}" srcId="{BC2EBAD5-17C6-4A4E-94A6-E24D555EF120}" destId="{E128CF45-A114-4443-9FD7-FF7753719C61}" srcOrd="0" destOrd="0" parTransId="{708FF555-4312-4831-8640-D3134F9896AD}" sibTransId="{033D0FAD-09E8-4E5B-BDF7-77A1F189F19A}"/>
    <dgm:cxn modelId="{56471049-E774-4A76-9756-F3BCA5A53541}" type="presOf" srcId="{554DA41D-51A0-4846-964B-2A2A49A9F9DD}" destId="{C496482E-9BD9-4012-9A4D-9421CA43D3B2}" srcOrd="0" destOrd="0" presId="urn:microsoft.com/office/officeart/2011/layout/TabList"/>
    <dgm:cxn modelId="{B9BE1D4C-BFDA-4D0B-9E32-DAD74CCFAB81}" srcId="{151D7FA7-F6C8-47F0-B9E9-561AF571BB2A}" destId="{554DA41D-51A0-4846-964B-2A2A49A9F9DD}" srcOrd="0" destOrd="0" parTransId="{F01D360C-08A7-48B2-BFDF-B45864D1C662}" sibTransId="{AA9A0229-923E-4B98-AB9C-3778E694E096}"/>
    <dgm:cxn modelId="{A7D5D36C-112F-48E8-9729-F5440FBBA02D}" srcId="{BC2EBAD5-17C6-4A4E-94A6-E24D555EF120}" destId="{4ADE74F3-6934-4707-9C0C-AF51139EFA5D}" srcOrd="1" destOrd="0" parTransId="{55D82720-6BEE-430C-B3E3-5CB57D8B5A88}" sibTransId="{A4513B00-0CA5-4D87-8662-C3E26B502176}"/>
    <dgm:cxn modelId="{417D1551-82A6-4E48-A43F-31204C6ECEAE}" type="presOf" srcId="{4FAFCA9E-BF8C-4B93-A04A-ACCEB3A6D5CF}" destId="{A8204494-87BD-427D-B792-616E38774DF4}" srcOrd="0" destOrd="0" presId="urn:microsoft.com/office/officeart/2011/layout/TabList"/>
    <dgm:cxn modelId="{4132D68A-507E-4605-828F-A556B8516D21}" srcId="{17672D88-BD73-483D-9503-0E0D0391292A}" destId="{D5CB513E-F843-48CE-8A7F-801969A64001}" srcOrd="1" destOrd="0" parTransId="{3E733C29-D47E-4916-9B7F-2CC4754A2146}" sibTransId="{6C02621A-B60B-43DE-89AE-EFFCED6478BE}"/>
    <dgm:cxn modelId="{AF5E108B-0AF1-40A5-A5B5-84C0E6EDD196}" type="presOf" srcId="{68DC3DAE-F1B5-42D4-83B1-08977A0C84D9}" destId="{5C813420-4920-43D7-A6EC-89850753E6E7}" srcOrd="0" destOrd="0" presId="urn:microsoft.com/office/officeart/2011/layout/TabList"/>
    <dgm:cxn modelId="{AF214CA0-92D9-4A55-ABA4-8D41C554836C}" srcId="{525487AF-E7F5-49CB-963C-057A8B55F0EB}" destId="{293856F1-E5EF-4A6D-B2E2-CB905F525887}" srcOrd="0" destOrd="0" parTransId="{DFD07953-C842-410A-9E45-06E94DED518F}" sibTransId="{8A5D0AFC-6B23-41CE-B493-87AA63E56504}"/>
    <dgm:cxn modelId="{A499C5A4-8812-47C4-BA4D-ADFC18AB2527}" srcId="{5108F940-A333-4931-8DDF-0C34057BAACB}" destId="{151D7FA7-F6C8-47F0-B9E9-561AF571BB2A}" srcOrd="0" destOrd="0" parTransId="{445B9FD1-6259-47FC-B5A3-798BAC4B7E32}" sibTransId="{503A2551-C434-458A-9FF4-318F3BC9668F}"/>
    <dgm:cxn modelId="{F91EB7AB-F642-43EE-9A16-73C8B1AD0F26}" type="presOf" srcId="{17672D88-BD73-483D-9503-0E0D0391292A}" destId="{AC0ABB30-A293-401E-8590-B48CEF81CC9A}" srcOrd="0" destOrd="0" presId="urn:microsoft.com/office/officeart/2011/layout/TabList"/>
    <dgm:cxn modelId="{70537BB2-48AD-49BB-BACC-E5DBC21CC4F1}" type="presOf" srcId="{293856F1-E5EF-4A6D-B2E2-CB905F525887}" destId="{CC0FAE7A-B655-4FF0-A526-CAD1CA19DA54}" srcOrd="0" destOrd="0" presId="urn:microsoft.com/office/officeart/2011/layout/TabList"/>
    <dgm:cxn modelId="{B0726CD2-2D0F-4A10-AAEA-9F13D287CB10}" srcId="{151D7FA7-F6C8-47F0-B9E9-561AF571BB2A}" destId="{4FAFCA9E-BF8C-4B93-A04A-ACCEB3A6D5CF}" srcOrd="1" destOrd="0" parTransId="{4E3DC533-95F9-45AA-8EC2-3735C0C23EAA}" sibTransId="{4865B5BF-D6BA-41D3-92BC-FE33B8FFD309}"/>
    <dgm:cxn modelId="{F4CDB6D6-1134-4D29-BC14-D542C1F90EC3}" type="presOf" srcId="{D5CB513E-F843-48CE-8A7F-801969A64001}" destId="{BC6DFD8D-84FE-4977-8AFD-AFCAB626DD35}" srcOrd="0" destOrd="0" presId="urn:microsoft.com/office/officeart/2011/layout/TabList"/>
    <dgm:cxn modelId="{CABB68E2-B324-4EF5-8191-56B35E020372}" type="presOf" srcId="{BC2EBAD5-17C6-4A4E-94A6-E24D555EF120}" destId="{C0544B22-FCA3-4AE1-904A-3DEEFED8417F}" srcOrd="0" destOrd="0" presId="urn:microsoft.com/office/officeart/2011/layout/TabList"/>
    <dgm:cxn modelId="{69FFC9FB-DD23-42C6-BDB8-38CD119B4279}" srcId="{17672D88-BD73-483D-9503-0E0D0391292A}" destId="{68DC3DAE-F1B5-42D4-83B1-08977A0C84D9}" srcOrd="0" destOrd="0" parTransId="{47B34564-F6E8-4958-91C2-36718B631E35}" sibTransId="{A5016F3D-BFA2-4E3C-838B-A0F7372F7F8C}"/>
    <dgm:cxn modelId="{65CF9FFD-D0DA-47F6-B3B6-3A9D22BEE02A}" srcId="{525487AF-E7F5-49CB-963C-057A8B55F0EB}" destId="{9A6440E8-2459-40D3-AEA8-0600D47CDC4F}" srcOrd="1" destOrd="0" parTransId="{96C35840-409E-4D6D-A001-8E2D16AA0388}" sibTransId="{73F6A92B-387C-4826-BD13-6A17A88369EF}"/>
    <dgm:cxn modelId="{3A342DE4-CC34-4943-96F1-DD8A45A013A5}" type="presParOf" srcId="{C63FB8E0-9A2E-439F-AB93-16AAD889E145}" destId="{8CB41F81-9B9B-4D30-9DC6-5D4AE69C143E}" srcOrd="0" destOrd="0" presId="urn:microsoft.com/office/officeart/2011/layout/TabList"/>
    <dgm:cxn modelId="{A756B745-F9A9-402D-A1DA-FF81DC843E68}" type="presParOf" srcId="{8CB41F81-9B9B-4D30-9DC6-5D4AE69C143E}" destId="{C496482E-9BD9-4012-9A4D-9421CA43D3B2}" srcOrd="0" destOrd="0" presId="urn:microsoft.com/office/officeart/2011/layout/TabList"/>
    <dgm:cxn modelId="{A1FC4311-D3C4-4140-AA08-A1D1ED05539E}" type="presParOf" srcId="{8CB41F81-9B9B-4D30-9DC6-5D4AE69C143E}" destId="{9AF352CA-F893-40ED-B2AD-3E93A580C560}" srcOrd="1" destOrd="0" presId="urn:microsoft.com/office/officeart/2011/layout/TabList"/>
    <dgm:cxn modelId="{0EBE40E8-D613-49D2-9707-041EEA72331C}" type="presParOf" srcId="{8CB41F81-9B9B-4D30-9DC6-5D4AE69C143E}" destId="{64744F45-1CF4-4993-8BA5-8BDD11F22143}" srcOrd="2" destOrd="0" presId="urn:microsoft.com/office/officeart/2011/layout/TabList"/>
    <dgm:cxn modelId="{5D321D4C-6126-4B38-A376-501F463E6F3E}" type="presParOf" srcId="{C63FB8E0-9A2E-439F-AB93-16AAD889E145}" destId="{A8204494-87BD-427D-B792-616E38774DF4}" srcOrd="1" destOrd="0" presId="urn:microsoft.com/office/officeart/2011/layout/TabList"/>
    <dgm:cxn modelId="{E09AF555-B813-4666-80F6-BF370CAB2AB9}" type="presParOf" srcId="{C63FB8E0-9A2E-439F-AB93-16AAD889E145}" destId="{2CCCB6BC-226F-4E36-99E2-4A1E55F09BD5}" srcOrd="2" destOrd="0" presId="urn:microsoft.com/office/officeart/2011/layout/TabList"/>
    <dgm:cxn modelId="{C3DB090C-3A05-43FA-936B-BB4C9CDABB82}" type="presParOf" srcId="{C63FB8E0-9A2E-439F-AB93-16AAD889E145}" destId="{9B49D062-C127-4364-9311-92021AAFBA18}" srcOrd="3" destOrd="0" presId="urn:microsoft.com/office/officeart/2011/layout/TabList"/>
    <dgm:cxn modelId="{97046B3B-CDA1-4C91-9878-5FA6B9CF6C93}" type="presParOf" srcId="{9B49D062-C127-4364-9311-92021AAFBA18}" destId="{2B131AE9-9A5C-4ED0-9507-CA4B30726930}" srcOrd="0" destOrd="0" presId="urn:microsoft.com/office/officeart/2011/layout/TabList"/>
    <dgm:cxn modelId="{E41A67BF-3261-4C8C-A2C7-7F522D42B0DF}" type="presParOf" srcId="{9B49D062-C127-4364-9311-92021AAFBA18}" destId="{C0544B22-FCA3-4AE1-904A-3DEEFED8417F}" srcOrd="1" destOrd="0" presId="urn:microsoft.com/office/officeart/2011/layout/TabList"/>
    <dgm:cxn modelId="{EAE3EE78-65D6-4FFB-BAC2-3B90E524C021}" type="presParOf" srcId="{9B49D062-C127-4364-9311-92021AAFBA18}" destId="{AF56B1A1-BEBC-4B7B-9800-0F52A5381DFF}" srcOrd="2" destOrd="0" presId="urn:microsoft.com/office/officeart/2011/layout/TabList"/>
    <dgm:cxn modelId="{A18A8024-697C-4CDA-BCDC-B52A5296A69F}" type="presParOf" srcId="{C63FB8E0-9A2E-439F-AB93-16AAD889E145}" destId="{07A9F3C2-5042-4040-87B8-7F69A52C8B30}" srcOrd="4" destOrd="0" presId="urn:microsoft.com/office/officeart/2011/layout/TabList"/>
    <dgm:cxn modelId="{2C522D93-04B5-47A5-AF03-A25CE051A251}" type="presParOf" srcId="{C63FB8E0-9A2E-439F-AB93-16AAD889E145}" destId="{0B06EBB2-2C21-4263-8DF9-86892BBA6D2F}" srcOrd="5" destOrd="0" presId="urn:microsoft.com/office/officeart/2011/layout/TabList"/>
    <dgm:cxn modelId="{7BBE4D2F-8587-42F1-B6B3-D94D94107633}" type="presParOf" srcId="{C63FB8E0-9A2E-439F-AB93-16AAD889E145}" destId="{A85A361A-0EC9-47D4-B66A-AD43E51AB216}" srcOrd="6" destOrd="0" presId="urn:microsoft.com/office/officeart/2011/layout/TabList"/>
    <dgm:cxn modelId="{4468A559-94F6-4263-9B6F-B25FCB084C13}" type="presParOf" srcId="{A85A361A-0EC9-47D4-B66A-AD43E51AB216}" destId="{CC0FAE7A-B655-4FF0-A526-CAD1CA19DA54}" srcOrd="0" destOrd="0" presId="urn:microsoft.com/office/officeart/2011/layout/TabList"/>
    <dgm:cxn modelId="{31006477-EF7C-4349-AEFF-880804D37FAF}" type="presParOf" srcId="{A85A361A-0EC9-47D4-B66A-AD43E51AB216}" destId="{BEA1AB59-BF58-42A4-B59B-2A70F3A533F4}" srcOrd="1" destOrd="0" presId="urn:microsoft.com/office/officeart/2011/layout/TabList"/>
    <dgm:cxn modelId="{F0770FB3-0798-4CB2-8046-14550527545B}" type="presParOf" srcId="{A85A361A-0EC9-47D4-B66A-AD43E51AB216}" destId="{75A0D685-D8C0-47C4-8DDB-14658AE80F1B}" srcOrd="2" destOrd="0" presId="urn:microsoft.com/office/officeart/2011/layout/TabList"/>
    <dgm:cxn modelId="{A1308117-D292-4721-8CDB-F4192A193AEC}" type="presParOf" srcId="{C63FB8E0-9A2E-439F-AB93-16AAD889E145}" destId="{255970AC-79CA-4B58-AD00-D3FB85461BCC}" srcOrd="7" destOrd="0" presId="urn:microsoft.com/office/officeart/2011/layout/TabList"/>
    <dgm:cxn modelId="{FDAAE585-AD59-4A3D-8B9C-7DAD29E64651}" type="presParOf" srcId="{C63FB8E0-9A2E-439F-AB93-16AAD889E145}" destId="{F4131311-A9A5-4E92-A344-6529E386E733}" srcOrd="8" destOrd="0" presId="urn:microsoft.com/office/officeart/2011/layout/TabList"/>
    <dgm:cxn modelId="{D72A2815-833E-4EFD-A6B2-3679D4970963}" type="presParOf" srcId="{C63FB8E0-9A2E-439F-AB93-16AAD889E145}" destId="{87A8E8F4-E727-4487-B1F7-8B1A07F5E95B}" srcOrd="9" destOrd="0" presId="urn:microsoft.com/office/officeart/2011/layout/TabList"/>
    <dgm:cxn modelId="{1C88DB99-EC98-4B24-99ED-0F23A42C6A84}" type="presParOf" srcId="{87A8E8F4-E727-4487-B1F7-8B1A07F5E95B}" destId="{5C813420-4920-43D7-A6EC-89850753E6E7}" srcOrd="0" destOrd="0" presId="urn:microsoft.com/office/officeart/2011/layout/TabList"/>
    <dgm:cxn modelId="{60910385-2137-4F67-8292-F1F52921C953}" type="presParOf" srcId="{87A8E8F4-E727-4487-B1F7-8B1A07F5E95B}" destId="{AC0ABB30-A293-401E-8590-B48CEF81CC9A}" srcOrd="1" destOrd="0" presId="urn:microsoft.com/office/officeart/2011/layout/TabList"/>
    <dgm:cxn modelId="{6FE3F862-2A68-44EB-ABB8-3C4250F895AD}" type="presParOf" srcId="{87A8E8F4-E727-4487-B1F7-8B1A07F5E95B}" destId="{A8B31063-F3CC-4D91-871E-E184D77FAFF1}" srcOrd="2" destOrd="0" presId="urn:microsoft.com/office/officeart/2011/layout/TabList"/>
    <dgm:cxn modelId="{88A61817-47B3-4804-8636-3258581ED089}" type="presParOf" srcId="{C63FB8E0-9A2E-439F-AB93-16AAD889E145}" destId="{BC6DFD8D-84FE-4977-8AFD-AFCAB626DD35}" srcOrd="10" destOrd="0" presId="urn:microsoft.com/office/officeart/2011/layout/TabLis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4BE15C81-FC75-4C1E-92B8-5265F0E86778}" type="doc">
      <dgm:prSet loTypeId="urn:microsoft.com/office/officeart/2009/3/layout/DescendingProcess" loCatId="process" qsTypeId="urn:microsoft.com/office/officeart/2005/8/quickstyle/simple5" qsCatId="simple" csTypeId="urn:microsoft.com/office/officeart/2005/8/colors/accent1_2" csCatId="accent1" phldr="1"/>
      <dgm:spPr/>
      <dgm:t>
        <a:bodyPr/>
        <a:lstStyle/>
        <a:p>
          <a:endParaRPr lang="pt-BR"/>
        </a:p>
      </dgm:t>
    </dgm:pt>
    <dgm:pt modelId="{74F7FEEA-B922-4EFF-AE4F-80B9B59AC31E}">
      <dgm:prSet phldrT="[Texto]"/>
      <dgm:spPr/>
      <dgm:t>
        <a:bodyPr/>
        <a:lstStyle/>
        <a:p>
          <a:endParaRPr lang="pt-BR" dirty="0"/>
        </a:p>
      </dgm:t>
    </dgm:pt>
    <dgm:pt modelId="{92694D24-C3A7-4CA0-9305-2D57EEE211BD}" type="parTrans" cxnId="{48D2DCD1-6778-40DD-BB56-AFB6F84DE597}">
      <dgm:prSet/>
      <dgm:spPr/>
      <dgm:t>
        <a:bodyPr/>
        <a:lstStyle/>
        <a:p>
          <a:endParaRPr lang="pt-BR"/>
        </a:p>
      </dgm:t>
    </dgm:pt>
    <dgm:pt modelId="{3F1D903B-8A12-4E69-9FCF-D55BE4620F64}" type="sibTrans" cxnId="{48D2DCD1-6778-40DD-BB56-AFB6F84DE597}">
      <dgm:prSet/>
      <dgm:spPr/>
      <dgm:t>
        <a:bodyPr/>
        <a:lstStyle/>
        <a:p>
          <a:endParaRPr lang="pt-BR"/>
        </a:p>
      </dgm:t>
    </dgm:pt>
    <dgm:pt modelId="{41F9007C-678D-4EB1-8FEC-F685DE64B038}" type="pres">
      <dgm:prSet presAssocID="{4BE15C81-FC75-4C1E-92B8-5265F0E86778}" presName="Name0" presStyleCnt="0">
        <dgm:presLayoutVars>
          <dgm:chMax val="7"/>
          <dgm:chPref val="5"/>
        </dgm:presLayoutVars>
      </dgm:prSet>
      <dgm:spPr/>
    </dgm:pt>
    <dgm:pt modelId="{784784B7-8EE2-43D4-9792-B35409C4C469}" type="pres">
      <dgm:prSet presAssocID="{4BE15C81-FC75-4C1E-92B8-5265F0E86778}" presName="arrowNode" presStyleLbl="node1" presStyleIdx="0" presStyleCnt="1" custAng="10830450" custLinFactNeighborX="69213" custLinFactNeighborY="243"/>
      <dgm:spPr/>
    </dgm:pt>
    <dgm:pt modelId="{BFF52A75-8645-4E89-9DC3-413D38EFC61B}" type="pres">
      <dgm:prSet presAssocID="{74F7FEEA-B922-4EFF-AE4F-80B9B59AC31E}" presName="txNode1" presStyleLbl="revTx" presStyleIdx="0" presStyleCnt="1">
        <dgm:presLayoutVars>
          <dgm:bulletEnabled val="1"/>
        </dgm:presLayoutVars>
      </dgm:prSet>
      <dgm:spPr/>
    </dgm:pt>
  </dgm:ptLst>
  <dgm:cxnLst>
    <dgm:cxn modelId="{13513B3C-DE3D-45D2-B0EA-1D99059FA74C}" type="presOf" srcId="{74F7FEEA-B922-4EFF-AE4F-80B9B59AC31E}" destId="{BFF52A75-8645-4E89-9DC3-413D38EFC61B}" srcOrd="0" destOrd="0" presId="urn:microsoft.com/office/officeart/2009/3/layout/DescendingProcess"/>
    <dgm:cxn modelId="{D78E393E-5D0F-4A99-9B4B-4FF746D7843A}" type="presOf" srcId="{4BE15C81-FC75-4C1E-92B8-5265F0E86778}" destId="{41F9007C-678D-4EB1-8FEC-F685DE64B038}" srcOrd="0" destOrd="0" presId="urn:microsoft.com/office/officeart/2009/3/layout/DescendingProcess"/>
    <dgm:cxn modelId="{48D2DCD1-6778-40DD-BB56-AFB6F84DE597}" srcId="{4BE15C81-FC75-4C1E-92B8-5265F0E86778}" destId="{74F7FEEA-B922-4EFF-AE4F-80B9B59AC31E}" srcOrd="0" destOrd="0" parTransId="{92694D24-C3A7-4CA0-9305-2D57EEE211BD}" sibTransId="{3F1D903B-8A12-4E69-9FCF-D55BE4620F64}"/>
    <dgm:cxn modelId="{59EDA9D5-92DB-4D7D-833D-B33BB9BB5D88}" type="presParOf" srcId="{41F9007C-678D-4EB1-8FEC-F685DE64B038}" destId="{784784B7-8EE2-43D4-9792-B35409C4C469}" srcOrd="0" destOrd="0" presId="urn:microsoft.com/office/officeart/2009/3/layout/DescendingProcess"/>
    <dgm:cxn modelId="{17BAFDDB-66AC-45A0-BF62-826EE839C45D}" type="presParOf" srcId="{41F9007C-678D-4EB1-8FEC-F685DE64B038}" destId="{BFF52A75-8645-4E89-9DC3-413D38EFC61B}" srcOrd="1" destOrd="0" presId="urn:microsoft.com/office/officeart/2009/3/layout/DescendingProcess"/>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5108F940-A333-4931-8DDF-0C34057BAACB}" type="doc">
      <dgm:prSet loTypeId="urn:microsoft.com/office/officeart/2011/layout/TabList" loCatId="list" qsTypeId="urn:microsoft.com/office/officeart/2005/8/quickstyle/simple1" qsCatId="simple" csTypeId="urn:microsoft.com/office/officeart/2005/8/colors/accent1_5" csCatId="accent1" phldr="1"/>
      <dgm:spPr/>
      <dgm:t>
        <a:bodyPr/>
        <a:lstStyle/>
        <a:p>
          <a:endParaRPr lang="en-US"/>
        </a:p>
      </dgm:t>
    </dgm:pt>
    <dgm:pt modelId="{151D7FA7-F6C8-47F0-B9E9-561AF571BB2A}">
      <dgm:prSet phldrT="[Text]" custT="1"/>
      <dgm:spPr/>
      <dgm:t>
        <a:bodyPr/>
        <a:lstStyle/>
        <a:p>
          <a:r>
            <a:rPr lang="pt-BR" sz="1400" b="0" dirty="0"/>
            <a:t>3</a:t>
          </a:r>
          <a:endParaRPr lang="en-US" sz="1400" b="0" dirty="0"/>
        </a:p>
      </dgm:t>
    </dgm:pt>
    <dgm:pt modelId="{445B9FD1-6259-47FC-B5A3-798BAC4B7E32}" type="parTrans" cxnId="{A499C5A4-8812-47C4-BA4D-ADFC18AB2527}">
      <dgm:prSet/>
      <dgm:spPr/>
      <dgm:t>
        <a:bodyPr/>
        <a:lstStyle/>
        <a:p>
          <a:endParaRPr lang="en-US" sz="1400" b="0"/>
        </a:p>
      </dgm:t>
    </dgm:pt>
    <dgm:pt modelId="{503A2551-C434-458A-9FF4-318F3BC9668F}" type="sibTrans" cxnId="{A499C5A4-8812-47C4-BA4D-ADFC18AB2527}">
      <dgm:prSet/>
      <dgm:spPr/>
      <dgm:t>
        <a:bodyPr/>
        <a:lstStyle/>
        <a:p>
          <a:endParaRPr lang="en-US" sz="1400" b="0"/>
        </a:p>
      </dgm:t>
    </dgm:pt>
    <dgm:pt modelId="{554DA41D-51A0-4846-964B-2A2A49A9F9DD}">
      <dgm:prSet phldrT="[Text]" custT="1"/>
      <dgm:spPr/>
      <dgm:t>
        <a:bodyPr/>
        <a:lstStyle/>
        <a:p>
          <a:r>
            <a:rPr lang="pt-BR" sz="1400" b="0" dirty="0"/>
            <a:t>Samples</a:t>
          </a:r>
          <a:endParaRPr lang="en-US" sz="1400" b="0" dirty="0"/>
        </a:p>
      </dgm:t>
    </dgm:pt>
    <dgm:pt modelId="{F01D360C-08A7-48B2-BFDF-B45864D1C662}" type="parTrans" cxnId="{B9BE1D4C-BFDA-4D0B-9E32-DAD74CCFAB81}">
      <dgm:prSet/>
      <dgm:spPr/>
      <dgm:t>
        <a:bodyPr/>
        <a:lstStyle/>
        <a:p>
          <a:endParaRPr lang="en-US" sz="1400" b="0"/>
        </a:p>
      </dgm:t>
    </dgm:pt>
    <dgm:pt modelId="{AA9A0229-923E-4B98-AB9C-3778E694E096}" type="sibTrans" cxnId="{B9BE1D4C-BFDA-4D0B-9E32-DAD74CCFAB81}">
      <dgm:prSet/>
      <dgm:spPr/>
      <dgm:t>
        <a:bodyPr/>
        <a:lstStyle/>
        <a:p>
          <a:endParaRPr lang="en-US" sz="1400" b="0"/>
        </a:p>
      </dgm:t>
    </dgm:pt>
    <dgm:pt modelId="{4FAFCA9E-BF8C-4B93-A04A-ACCEB3A6D5CF}">
      <dgm:prSet phldrT="[Text]" custT="1"/>
      <dgm:spPr/>
      <dgm:t>
        <a:bodyPr/>
        <a:lstStyle/>
        <a:p>
          <a:r>
            <a:rPr lang="en-US" sz="1400" b="0" dirty="0"/>
            <a:t>Juice + aspartame</a:t>
          </a:r>
        </a:p>
      </dgm:t>
    </dgm:pt>
    <dgm:pt modelId="{4E3DC533-95F9-45AA-8EC2-3735C0C23EAA}" type="parTrans" cxnId="{B0726CD2-2D0F-4A10-AAEA-9F13D287CB10}">
      <dgm:prSet/>
      <dgm:spPr/>
      <dgm:t>
        <a:bodyPr/>
        <a:lstStyle/>
        <a:p>
          <a:endParaRPr lang="en-US" sz="1400" b="0"/>
        </a:p>
      </dgm:t>
    </dgm:pt>
    <dgm:pt modelId="{4865B5BF-D6BA-41D3-92BC-FE33B8FFD309}" type="sibTrans" cxnId="{B0726CD2-2D0F-4A10-AAEA-9F13D287CB10}">
      <dgm:prSet/>
      <dgm:spPr/>
      <dgm:t>
        <a:bodyPr/>
        <a:lstStyle/>
        <a:p>
          <a:endParaRPr lang="en-US" sz="1400" b="0"/>
        </a:p>
      </dgm:t>
    </dgm:pt>
    <dgm:pt modelId="{BC2EBAD5-17C6-4A4E-94A6-E24D555EF120}">
      <dgm:prSet phldrT="[Text]" custT="1"/>
      <dgm:spPr/>
      <dgm:t>
        <a:bodyPr/>
        <a:lstStyle/>
        <a:p>
          <a:r>
            <a:rPr lang="pt-BR" sz="1400" b="0" dirty="0"/>
            <a:t>3</a:t>
          </a:r>
          <a:endParaRPr lang="en-US" sz="1400" b="0" dirty="0"/>
        </a:p>
      </dgm:t>
    </dgm:pt>
    <dgm:pt modelId="{689C8679-DE18-49D6-B54A-29BB9E8F6FC9}" type="parTrans" cxnId="{377E5100-C2E1-4B31-9F80-A6C8D0B7D574}">
      <dgm:prSet/>
      <dgm:spPr/>
      <dgm:t>
        <a:bodyPr/>
        <a:lstStyle/>
        <a:p>
          <a:endParaRPr lang="en-US" sz="1400" b="0"/>
        </a:p>
      </dgm:t>
    </dgm:pt>
    <dgm:pt modelId="{8448CC6D-F428-410E-B167-CEB2EF2E67DB}" type="sibTrans" cxnId="{377E5100-C2E1-4B31-9F80-A6C8D0B7D574}">
      <dgm:prSet/>
      <dgm:spPr/>
      <dgm:t>
        <a:bodyPr/>
        <a:lstStyle/>
        <a:p>
          <a:endParaRPr lang="en-US" sz="1400" b="0"/>
        </a:p>
      </dgm:t>
    </dgm:pt>
    <dgm:pt modelId="{E128CF45-A114-4443-9FD7-FF7753719C61}">
      <dgm:prSet phldrT="[Text]" custT="1"/>
      <dgm:spPr/>
      <dgm:t>
        <a:bodyPr/>
        <a:lstStyle/>
        <a:p>
          <a:r>
            <a:rPr lang="pt-BR" sz="1400" b="0" dirty="0"/>
            <a:t>Samples</a:t>
          </a:r>
          <a:endParaRPr lang="en-US" sz="1400" b="0" dirty="0"/>
        </a:p>
      </dgm:t>
    </dgm:pt>
    <dgm:pt modelId="{708FF555-4312-4831-8640-D3134F9896AD}" type="parTrans" cxnId="{5934FB68-879A-4F97-A075-E06BCE805546}">
      <dgm:prSet/>
      <dgm:spPr/>
      <dgm:t>
        <a:bodyPr/>
        <a:lstStyle/>
        <a:p>
          <a:endParaRPr lang="en-US" sz="1400" b="0"/>
        </a:p>
      </dgm:t>
    </dgm:pt>
    <dgm:pt modelId="{033D0FAD-09E8-4E5B-BDF7-77A1F189F19A}" type="sibTrans" cxnId="{5934FB68-879A-4F97-A075-E06BCE805546}">
      <dgm:prSet/>
      <dgm:spPr/>
      <dgm:t>
        <a:bodyPr/>
        <a:lstStyle/>
        <a:p>
          <a:endParaRPr lang="en-US" sz="1400" b="0"/>
        </a:p>
      </dgm:t>
    </dgm:pt>
    <dgm:pt modelId="{4ADE74F3-6934-4707-9C0C-AF51139EFA5D}">
      <dgm:prSet phldrT="[Text]" custT="1"/>
      <dgm:spPr/>
      <dgm:t>
        <a:bodyPr/>
        <a:lstStyle/>
        <a:p>
          <a:r>
            <a:rPr lang="pt-BR" sz="1400" b="0" dirty="0" err="1"/>
            <a:t>Juice</a:t>
          </a:r>
          <a:r>
            <a:rPr lang="pt-BR" sz="1400" b="0" dirty="0"/>
            <a:t> + sucralose</a:t>
          </a:r>
          <a:endParaRPr lang="en-US" sz="1400" b="0" dirty="0"/>
        </a:p>
      </dgm:t>
    </dgm:pt>
    <dgm:pt modelId="{55D82720-6BEE-430C-B3E3-5CB57D8B5A88}" type="parTrans" cxnId="{A7D5D36C-112F-48E8-9729-F5440FBBA02D}">
      <dgm:prSet/>
      <dgm:spPr/>
      <dgm:t>
        <a:bodyPr/>
        <a:lstStyle/>
        <a:p>
          <a:endParaRPr lang="en-US" sz="1400" b="0"/>
        </a:p>
      </dgm:t>
    </dgm:pt>
    <dgm:pt modelId="{A4513B00-0CA5-4D87-8662-C3E26B502176}" type="sibTrans" cxnId="{A7D5D36C-112F-48E8-9729-F5440FBBA02D}">
      <dgm:prSet/>
      <dgm:spPr/>
      <dgm:t>
        <a:bodyPr/>
        <a:lstStyle/>
        <a:p>
          <a:endParaRPr lang="en-US" sz="1400" b="0"/>
        </a:p>
      </dgm:t>
    </dgm:pt>
    <dgm:pt modelId="{525487AF-E7F5-49CB-963C-057A8B55F0EB}">
      <dgm:prSet phldrT="[Text]" custT="1"/>
      <dgm:spPr/>
      <dgm:t>
        <a:bodyPr/>
        <a:lstStyle/>
        <a:p>
          <a:r>
            <a:rPr lang="pt-BR" sz="1400" b="0" dirty="0"/>
            <a:t>3</a:t>
          </a:r>
          <a:endParaRPr lang="en-US" sz="1400" b="0" dirty="0"/>
        </a:p>
      </dgm:t>
    </dgm:pt>
    <dgm:pt modelId="{3ACE65A5-1DBC-482B-B708-01A8E3CD3A7E}" type="parTrans" cxnId="{81C7AE3D-2D05-437F-887B-16CA1AD01D05}">
      <dgm:prSet/>
      <dgm:spPr/>
      <dgm:t>
        <a:bodyPr/>
        <a:lstStyle/>
        <a:p>
          <a:endParaRPr lang="en-US" sz="1400" b="0"/>
        </a:p>
      </dgm:t>
    </dgm:pt>
    <dgm:pt modelId="{91889DFD-5421-4252-8187-3884E204B49C}" type="sibTrans" cxnId="{81C7AE3D-2D05-437F-887B-16CA1AD01D05}">
      <dgm:prSet/>
      <dgm:spPr/>
      <dgm:t>
        <a:bodyPr/>
        <a:lstStyle/>
        <a:p>
          <a:endParaRPr lang="en-US" sz="1400" b="0"/>
        </a:p>
      </dgm:t>
    </dgm:pt>
    <dgm:pt modelId="{293856F1-E5EF-4A6D-B2E2-CB905F525887}">
      <dgm:prSet phldrT="[Text]" custT="1"/>
      <dgm:spPr/>
      <dgm:t>
        <a:bodyPr/>
        <a:lstStyle/>
        <a:p>
          <a:r>
            <a:rPr lang="pt-BR" sz="1400" b="0" dirty="0"/>
            <a:t>Samples</a:t>
          </a:r>
          <a:endParaRPr lang="en-US" sz="1400" b="0" dirty="0"/>
        </a:p>
      </dgm:t>
    </dgm:pt>
    <dgm:pt modelId="{DFD07953-C842-410A-9E45-06E94DED518F}" type="parTrans" cxnId="{AF214CA0-92D9-4A55-ABA4-8D41C554836C}">
      <dgm:prSet/>
      <dgm:spPr/>
      <dgm:t>
        <a:bodyPr/>
        <a:lstStyle/>
        <a:p>
          <a:endParaRPr lang="en-US" sz="1400" b="0"/>
        </a:p>
      </dgm:t>
    </dgm:pt>
    <dgm:pt modelId="{8A5D0AFC-6B23-41CE-B493-87AA63E56504}" type="sibTrans" cxnId="{AF214CA0-92D9-4A55-ABA4-8D41C554836C}">
      <dgm:prSet/>
      <dgm:spPr/>
      <dgm:t>
        <a:bodyPr/>
        <a:lstStyle/>
        <a:p>
          <a:endParaRPr lang="en-US" sz="1400" b="0"/>
        </a:p>
      </dgm:t>
    </dgm:pt>
    <dgm:pt modelId="{9A6440E8-2459-40D3-AEA8-0600D47CDC4F}">
      <dgm:prSet phldrT="[Text]" custT="1"/>
      <dgm:spPr/>
      <dgm:t>
        <a:bodyPr/>
        <a:lstStyle/>
        <a:p>
          <a:r>
            <a:rPr lang="pt-BR" sz="1400" b="0" dirty="0" err="1"/>
            <a:t>Juice</a:t>
          </a:r>
          <a:r>
            <a:rPr lang="pt-BR" sz="1400" b="0" dirty="0"/>
            <a:t> + sugar</a:t>
          </a:r>
          <a:endParaRPr lang="en-US" sz="1400" b="0" dirty="0"/>
        </a:p>
      </dgm:t>
    </dgm:pt>
    <dgm:pt modelId="{96C35840-409E-4D6D-A001-8E2D16AA0388}" type="parTrans" cxnId="{65CF9FFD-D0DA-47F6-B3B6-3A9D22BEE02A}">
      <dgm:prSet/>
      <dgm:spPr/>
      <dgm:t>
        <a:bodyPr/>
        <a:lstStyle/>
        <a:p>
          <a:endParaRPr lang="en-US" sz="1400" b="0"/>
        </a:p>
      </dgm:t>
    </dgm:pt>
    <dgm:pt modelId="{73F6A92B-387C-4826-BD13-6A17A88369EF}" type="sibTrans" cxnId="{65CF9FFD-D0DA-47F6-B3B6-3A9D22BEE02A}">
      <dgm:prSet/>
      <dgm:spPr/>
      <dgm:t>
        <a:bodyPr/>
        <a:lstStyle/>
        <a:p>
          <a:endParaRPr lang="en-US" sz="1400" b="0"/>
        </a:p>
      </dgm:t>
    </dgm:pt>
    <dgm:pt modelId="{17672D88-BD73-483D-9503-0E0D0391292A}">
      <dgm:prSet phldrT="[Text]" custT="1"/>
      <dgm:spPr/>
      <dgm:t>
        <a:bodyPr/>
        <a:lstStyle/>
        <a:p>
          <a:r>
            <a:rPr lang="en-US" sz="1400" b="0" dirty="0"/>
            <a:t>3</a:t>
          </a:r>
        </a:p>
      </dgm:t>
    </dgm:pt>
    <dgm:pt modelId="{61FC8098-30E1-4ADA-BACA-9003260600C3}" type="parTrans" cxnId="{56D20540-203F-41ED-8D8E-A9BE3F34824A}">
      <dgm:prSet/>
      <dgm:spPr/>
      <dgm:t>
        <a:bodyPr/>
        <a:lstStyle/>
        <a:p>
          <a:endParaRPr lang="pt-BR" sz="1400" b="0"/>
        </a:p>
      </dgm:t>
    </dgm:pt>
    <dgm:pt modelId="{DD709463-88CE-4274-8C00-A1268ADE4491}" type="sibTrans" cxnId="{56D20540-203F-41ED-8D8E-A9BE3F34824A}">
      <dgm:prSet/>
      <dgm:spPr/>
      <dgm:t>
        <a:bodyPr/>
        <a:lstStyle/>
        <a:p>
          <a:endParaRPr lang="pt-BR" sz="1400" b="0"/>
        </a:p>
      </dgm:t>
    </dgm:pt>
    <dgm:pt modelId="{D5CB513E-F843-48CE-8A7F-801969A64001}">
      <dgm:prSet phldrT="[Text]" custT="1"/>
      <dgm:spPr/>
      <dgm:t>
        <a:bodyPr/>
        <a:lstStyle/>
        <a:p>
          <a:r>
            <a:rPr lang="en-US" sz="1400" b="0" dirty="0"/>
            <a:t>No sweetened juice</a:t>
          </a:r>
        </a:p>
      </dgm:t>
    </dgm:pt>
    <dgm:pt modelId="{3E733C29-D47E-4916-9B7F-2CC4754A2146}" type="parTrans" cxnId="{4132D68A-507E-4605-828F-A556B8516D21}">
      <dgm:prSet/>
      <dgm:spPr/>
      <dgm:t>
        <a:bodyPr/>
        <a:lstStyle/>
        <a:p>
          <a:endParaRPr lang="pt-BR" sz="1400" b="0"/>
        </a:p>
      </dgm:t>
    </dgm:pt>
    <dgm:pt modelId="{6C02621A-B60B-43DE-89AE-EFFCED6478BE}" type="sibTrans" cxnId="{4132D68A-507E-4605-828F-A556B8516D21}">
      <dgm:prSet/>
      <dgm:spPr/>
      <dgm:t>
        <a:bodyPr/>
        <a:lstStyle/>
        <a:p>
          <a:endParaRPr lang="pt-BR" sz="1400" b="0"/>
        </a:p>
      </dgm:t>
    </dgm:pt>
    <dgm:pt modelId="{68DC3DAE-F1B5-42D4-83B1-08977A0C84D9}">
      <dgm:prSet phldrT="[Text]" custT="1"/>
      <dgm:spPr/>
      <dgm:t>
        <a:bodyPr/>
        <a:lstStyle/>
        <a:p>
          <a:r>
            <a:rPr lang="en-US" sz="1400" b="0" dirty="0"/>
            <a:t>Samples</a:t>
          </a:r>
        </a:p>
      </dgm:t>
    </dgm:pt>
    <dgm:pt modelId="{47B34564-F6E8-4958-91C2-36718B631E35}" type="parTrans" cxnId="{69FFC9FB-DD23-42C6-BDB8-38CD119B4279}">
      <dgm:prSet/>
      <dgm:spPr/>
      <dgm:t>
        <a:bodyPr/>
        <a:lstStyle/>
        <a:p>
          <a:endParaRPr lang="pt-BR" sz="1400" b="0"/>
        </a:p>
      </dgm:t>
    </dgm:pt>
    <dgm:pt modelId="{A5016F3D-BFA2-4E3C-838B-A0F7372F7F8C}" type="sibTrans" cxnId="{69FFC9FB-DD23-42C6-BDB8-38CD119B4279}">
      <dgm:prSet/>
      <dgm:spPr/>
      <dgm:t>
        <a:bodyPr/>
        <a:lstStyle/>
        <a:p>
          <a:endParaRPr lang="pt-BR" sz="1400" b="0"/>
        </a:p>
      </dgm:t>
    </dgm:pt>
    <dgm:pt modelId="{C63FB8E0-9A2E-439F-AB93-16AAD889E145}" type="pres">
      <dgm:prSet presAssocID="{5108F940-A333-4931-8DDF-0C34057BAACB}" presName="Name0" presStyleCnt="0">
        <dgm:presLayoutVars>
          <dgm:chMax/>
          <dgm:chPref val="3"/>
          <dgm:dir/>
          <dgm:animOne val="branch"/>
          <dgm:animLvl val="lvl"/>
        </dgm:presLayoutVars>
      </dgm:prSet>
      <dgm:spPr/>
    </dgm:pt>
    <dgm:pt modelId="{8CB41F81-9B9B-4D30-9DC6-5D4AE69C143E}" type="pres">
      <dgm:prSet presAssocID="{151D7FA7-F6C8-47F0-B9E9-561AF571BB2A}" presName="composite" presStyleCnt="0"/>
      <dgm:spPr/>
    </dgm:pt>
    <dgm:pt modelId="{C496482E-9BD9-4012-9A4D-9421CA43D3B2}" type="pres">
      <dgm:prSet presAssocID="{151D7FA7-F6C8-47F0-B9E9-561AF571BB2A}" presName="FirstChild" presStyleLbl="revTx" presStyleIdx="0" presStyleCnt="8">
        <dgm:presLayoutVars>
          <dgm:chMax val="0"/>
          <dgm:chPref val="0"/>
          <dgm:bulletEnabled val="1"/>
        </dgm:presLayoutVars>
      </dgm:prSet>
      <dgm:spPr/>
    </dgm:pt>
    <dgm:pt modelId="{9AF352CA-F893-40ED-B2AD-3E93A580C560}" type="pres">
      <dgm:prSet presAssocID="{151D7FA7-F6C8-47F0-B9E9-561AF571BB2A}" presName="Parent" presStyleLbl="alignNode1" presStyleIdx="0" presStyleCnt="4">
        <dgm:presLayoutVars>
          <dgm:chMax val="3"/>
          <dgm:chPref val="3"/>
          <dgm:bulletEnabled val="1"/>
        </dgm:presLayoutVars>
      </dgm:prSet>
      <dgm:spPr/>
    </dgm:pt>
    <dgm:pt modelId="{64744F45-1CF4-4993-8BA5-8BDD11F22143}" type="pres">
      <dgm:prSet presAssocID="{151D7FA7-F6C8-47F0-B9E9-561AF571BB2A}" presName="Accent" presStyleLbl="parChTrans1D1" presStyleIdx="0" presStyleCnt="4"/>
      <dgm:spPr/>
    </dgm:pt>
    <dgm:pt modelId="{A8204494-87BD-427D-B792-616E38774DF4}" type="pres">
      <dgm:prSet presAssocID="{151D7FA7-F6C8-47F0-B9E9-561AF571BB2A}" presName="Child" presStyleLbl="revTx" presStyleIdx="1" presStyleCnt="8">
        <dgm:presLayoutVars>
          <dgm:chMax val="0"/>
          <dgm:chPref val="0"/>
          <dgm:bulletEnabled val="1"/>
        </dgm:presLayoutVars>
      </dgm:prSet>
      <dgm:spPr/>
    </dgm:pt>
    <dgm:pt modelId="{2CCCB6BC-226F-4E36-99E2-4A1E55F09BD5}" type="pres">
      <dgm:prSet presAssocID="{503A2551-C434-458A-9FF4-318F3BC9668F}" presName="sibTrans" presStyleCnt="0"/>
      <dgm:spPr/>
    </dgm:pt>
    <dgm:pt modelId="{9B49D062-C127-4364-9311-92021AAFBA18}" type="pres">
      <dgm:prSet presAssocID="{BC2EBAD5-17C6-4A4E-94A6-E24D555EF120}" presName="composite" presStyleCnt="0"/>
      <dgm:spPr/>
    </dgm:pt>
    <dgm:pt modelId="{2B131AE9-9A5C-4ED0-9507-CA4B30726930}" type="pres">
      <dgm:prSet presAssocID="{BC2EBAD5-17C6-4A4E-94A6-E24D555EF120}" presName="FirstChild" presStyleLbl="revTx" presStyleIdx="2" presStyleCnt="8">
        <dgm:presLayoutVars>
          <dgm:chMax val="0"/>
          <dgm:chPref val="0"/>
          <dgm:bulletEnabled val="1"/>
        </dgm:presLayoutVars>
      </dgm:prSet>
      <dgm:spPr/>
    </dgm:pt>
    <dgm:pt modelId="{C0544B22-FCA3-4AE1-904A-3DEEFED8417F}" type="pres">
      <dgm:prSet presAssocID="{BC2EBAD5-17C6-4A4E-94A6-E24D555EF120}" presName="Parent" presStyleLbl="alignNode1" presStyleIdx="1" presStyleCnt="4">
        <dgm:presLayoutVars>
          <dgm:chMax val="3"/>
          <dgm:chPref val="3"/>
          <dgm:bulletEnabled val="1"/>
        </dgm:presLayoutVars>
      </dgm:prSet>
      <dgm:spPr/>
    </dgm:pt>
    <dgm:pt modelId="{AF56B1A1-BEBC-4B7B-9800-0F52A5381DFF}" type="pres">
      <dgm:prSet presAssocID="{BC2EBAD5-17C6-4A4E-94A6-E24D555EF120}" presName="Accent" presStyleLbl="parChTrans1D1" presStyleIdx="1" presStyleCnt="4"/>
      <dgm:spPr/>
    </dgm:pt>
    <dgm:pt modelId="{07A9F3C2-5042-4040-87B8-7F69A52C8B30}" type="pres">
      <dgm:prSet presAssocID="{BC2EBAD5-17C6-4A4E-94A6-E24D555EF120}" presName="Child" presStyleLbl="revTx" presStyleIdx="3" presStyleCnt="8">
        <dgm:presLayoutVars>
          <dgm:chMax val="0"/>
          <dgm:chPref val="0"/>
          <dgm:bulletEnabled val="1"/>
        </dgm:presLayoutVars>
      </dgm:prSet>
      <dgm:spPr/>
    </dgm:pt>
    <dgm:pt modelId="{0B06EBB2-2C21-4263-8DF9-86892BBA6D2F}" type="pres">
      <dgm:prSet presAssocID="{8448CC6D-F428-410E-B167-CEB2EF2E67DB}" presName="sibTrans" presStyleCnt="0"/>
      <dgm:spPr/>
    </dgm:pt>
    <dgm:pt modelId="{A85A361A-0EC9-47D4-B66A-AD43E51AB216}" type="pres">
      <dgm:prSet presAssocID="{525487AF-E7F5-49CB-963C-057A8B55F0EB}" presName="composite" presStyleCnt="0"/>
      <dgm:spPr/>
    </dgm:pt>
    <dgm:pt modelId="{CC0FAE7A-B655-4FF0-A526-CAD1CA19DA54}" type="pres">
      <dgm:prSet presAssocID="{525487AF-E7F5-49CB-963C-057A8B55F0EB}" presName="FirstChild" presStyleLbl="revTx" presStyleIdx="4" presStyleCnt="8">
        <dgm:presLayoutVars>
          <dgm:chMax val="0"/>
          <dgm:chPref val="0"/>
          <dgm:bulletEnabled val="1"/>
        </dgm:presLayoutVars>
      </dgm:prSet>
      <dgm:spPr/>
    </dgm:pt>
    <dgm:pt modelId="{BEA1AB59-BF58-42A4-B59B-2A70F3A533F4}" type="pres">
      <dgm:prSet presAssocID="{525487AF-E7F5-49CB-963C-057A8B55F0EB}" presName="Parent" presStyleLbl="alignNode1" presStyleIdx="2" presStyleCnt="4">
        <dgm:presLayoutVars>
          <dgm:chMax val="3"/>
          <dgm:chPref val="3"/>
          <dgm:bulletEnabled val="1"/>
        </dgm:presLayoutVars>
      </dgm:prSet>
      <dgm:spPr/>
    </dgm:pt>
    <dgm:pt modelId="{75A0D685-D8C0-47C4-8DDB-14658AE80F1B}" type="pres">
      <dgm:prSet presAssocID="{525487AF-E7F5-49CB-963C-057A8B55F0EB}" presName="Accent" presStyleLbl="parChTrans1D1" presStyleIdx="2" presStyleCnt="4"/>
      <dgm:spPr/>
    </dgm:pt>
    <dgm:pt modelId="{255970AC-79CA-4B58-AD00-D3FB85461BCC}" type="pres">
      <dgm:prSet presAssocID="{525487AF-E7F5-49CB-963C-057A8B55F0EB}" presName="Child" presStyleLbl="revTx" presStyleIdx="5" presStyleCnt="8">
        <dgm:presLayoutVars>
          <dgm:chMax val="0"/>
          <dgm:chPref val="0"/>
          <dgm:bulletEnabled val="1"/>
        </dgm:presLayoutVars>
      </dgm:prSet>
      <dgm:spPr/>
    </dgm:pt>
    <dgm:pt modelId="{F4131311-A9A5-4E92-A344-6529E386E733}" type="pres">
      <dgm:prSet presAssocID="{91889DFD-5421-4252-8187-3884E204B49C}" presName="sibTrans" presStyleCnt="0"/>
      <dgm:spPr/>
    </dgm:pt>
    <dgm:pt modelId="{87A8E8F4-E727-4487-B1F7-8B1A07F5E95B}" type="pres">
      <dgm:prSet presAssocID="{17672D88-BD73-483D-9503-0E0D0391292A}" presName="composite" presStyleCnt="0"/>
      <dgm:spPr/>
    </dgm:pt>
    <dgm:pt modelId="{5C813420-4920-43D7-A6EC-89850753E6E7}" type="pres">
      <dgm:prSet presAssocID="{17672D88-BD73-483D-9503-0E0D0391292A}" presName="FirstChild" presStyleLbl="revTx" presStyleIdx="6" presStyleCnt="8">
        <dgm:presLayoutVars>
          <dgm:chMax val="0"/>
          <dgm:chPref val="0"/>
          <dgm:bulletEnabled val="1"/>
        </dgm:presLayoutVars>
      </dgm:prSet>
      <dgm:spPr/>
    </dgm:pt>
    <dgm:pt modelId="{AC0ABB30-A293-401E-8590-B48CEF81CC9A}" type="pres">
      <dgm:prSet presAssocID="{17672D88-BD73-483D-9503-0E0D0391292A}" presName="Parent" presStyleLbl="alignNode1" presStyleIdx="3" presStyleCnt="4">
        <dgm:presLayoutVars>
          <dgm:chMax val="3"/>
          <dgm:chPref val="3"/>
          <dgm:bulletEnabled val="1"/>
        </dgm:presLayoutVars>
      </dgm:prSet>
      <dgm:spPr/>
    </dgm:pt>
    <dgm:pt modelId="{A8B31063-F3CC-4D91-871E-E184D77FAFF1}" type="pres">
      <dgm:prSet presAssocID="{17672D88-BD73-483D-9503-0E0D0391292A}" presName="Accent" presStyleLbl="parChTrans1D1" presStyleIdx="3" presStyleCnt="4"/>
      <dgm:spPr/>
    </dgm:pt>
    <dgm:pt modelId="{BC6DFD8D-84FE-4977-8AFD-AFCAB626DD35}" type="pres">
      <dgm:prSet presAssocID="{17672D88-BD73-483D-9503-0E0D0391292A}" presName="Child" presStyleLbl="revTx" presStyleIdx="7" presStyleCnt="8">
        <dgm:presLayoutVars>
          <dgm:chMax val="0"/>
          <dgm:chPref val="0"/>
          <dgm:bulletEnabled val="1"/>
        </dgm:presLayoutVars>
      </dgm:prSet>
      <dgm:spPr/>
    </dgm:pt>
  </dgm:ptLst>
  <dgm:cxnLst>
    <dgm:cxn modelId="{377E5100-C2E1-4B31-9F80-A6C8D0B7D574}" srcId="{5108F940-A333-4931-8DDF-0C34057BAACB}" destId="{BC2EBAD5-17C6-4A4E-94A6-E24D555EF120}" srcOrd="1" destOrd="0" parTransId="{689C8679-DE18-49D6-B54A-29BB9E8F6FC9}" sibTransId="{8448CC6D-F428-410E-B167-CEB2EF2E67DB}"/>
    <dgm:cxn modelId="{BD224C0A-220E-4EDC-90F0-D4F7763F714A}" type="presOf" srcId="{151D7FA7-F6C8-47F0-B9E9-561AF571BB2A}" destId="{9AF352CA-F893-40ED-B2AD-3E93A580C560}" srcOrd="0" destOrd="0" presId="urn:microsoft.com/office/officeart/2011/layout/TabList"/>
    <dgm:cxn modelId="{57A8802F-12B1-44A6-B705-CCDE89395FD6}" type="presOf" srcId="{9A6440E8-2459-40D3-AEA8-0600D47CDC4F}" destId="{255970AC-79CA-4B58-AD00-D3FB85461BCC}" srcOrd="0" destOrd="0" presId="urn:microsoft.com/office/officeart/2011/layout/TabList"/>
    <dgm:cxn modelId="{1B13AC36-4EDA-489B-A447-4D486742B04E}" type="presOf" srcId="{4ADE74F3-6934-4707-9C0C-AF51139EFA5D}" destId="{07A9F3C2-5042-4040-87B8-7F69A52C8B30}" srcOrd="0" destOrd="0" presId="urn:microsoft.com/office/officeart/2011/layout/TabList"/>
    <dgm:cxn modelId="{EF7CE236-9658-4B13-A0C8-04833A3E2920}" type="presOf" srcId="{5108F940-A333-4931-8DDF-0C34057BAACB}" destId="{C63FB8E0-9A2E-439F-AB93-16AAD889E145}" srcOrd="0" destOrd="0" presId="urn:microsoft.com/office/officeart/2011/layout/TabList"/>
    <dgm:cxn modelId="{81C7AE3D-2D05-437F-887B-16CA1AD01D05}" srcId="{5108F940-A333-4931-8DDF-0C34057BAACB}" destId="{525487AF-E7F5-49CB-963C-057A8B55F0EB}" srcOrd="2" destOrd="0" parTransId="{3ACE65A5-1DBC-482B-B708-01A8E3CD3A7E}" sibTransId="{91889DFD-5421-4252-8187-3884E204B49C}"/>
    <dgm:cxn modelId="{56D20540-203F-41ED-8D8E-A9BE3F34824A}" srcId="{5108F940-A333-4931-8DDF-0C34057BAACB}" destId="{17672D88-BD73-483D-9503-0E0D0391292A}" srcOrd="3" destOrd="0" parTransId="{61FC8098-30E1-4ADA-BACA-9003260600C3}" sibTransId="{DD709463-88CE-4274-8C00-A1268ADE4491}"/>
    <dgm:cxn modelId="{AADFB341-8152-4D37-ACA8-77778E754ADB}" type="presOf" srcId="{525487AF-E7F5-49CB-963C-057A8B55F0EB}" destId="{BEA1AB59-BF58-42A4-B59B-2A70F3A533F4}" srcOrd="0" destOrd="0" presId="urn:microsoft.com/office/officeart/2011/layout/TabList"/>
    <dgm:cxn modelId="{E69D9F63-AFDE-4A88-A5E2-4DCB567C326B}" type="presOf" srcId="{E128CF45-A114-4443-9FD7-FF7753719C61}" destId="{2B131AE9-9A5C-4ED0-9507-CA4B30726930}" srcOrd="0" destOrd="0" presId="urn:microsoft.com/office/officeart/2011/layout/TabList"/>
    <dgm:cxn modelId="{5934FB68-879A-4F97-A075-E06BCE805546}" srcId="{BC2EBAD5-17C6-4A4E-94A6-E24D555EF120}" destId="{E128CF45-A114-4443-9FD7-FF7753719C61}" srcOrd="0" destOrd="0" parTransId="{708FF555-4312-4831-8640-D3134F9896AD}" sibTransId="{033D0FAD-09E8-4E5B-BDF7-77A1F189F19A}"/>
    <dgm:cxn modelId="{56471049-E774-4A76-9756-F3BCA5A53541}" type="presOf" srcId="{554DA41D-51A0-4846-964B-2A2A49A9F9DD}" destId="{C496482E-9BD9-4012-9A4D-9421CA43D3B2}" srcOrd="0" destOrd="0" presId="urn:microsoft.com/office/officeart/2011/layout/TabList"/>
    <dgm:cxn modelId="{B9BE1D4C-BFDA-4D0B-9E32-DAD74CCFAB81}" srcId="{151D7FA7-F6C8-47F0-B9E9-561AF571BB2A}" destId="{554DA41D-51A0-4846-964B-2A2A49A9F9DD}" srcOrd="0" destOrd="0" parTransId="{F01D360C-08A7-48B2-BFDF-B45864D1C662}" sibTransId="{AA9A0229-923E-4B98-AB9C-3778E694E096}"/>
    <dgm:cxn modelId="{A7D5D36C-112F-48E8-9729-F5440FBBA02D}" srcId="{BC2EBAD5-17C6-4A4E-94A6-E24D555EF120}" destId="{4ADE74F3-6934-4707-9C0C-AF51139EFA5D}" srcOrd="1" destOrd="0" parTransId="{55D82720-6BEE-430C-B3E3-5CB57D8B5A88}" sibTransId="{A4513B00-0CA5-4D87-8662-C3E26B502176}"/>
    <dgm:cxn modelId="{417D1551-82A6-4E48-A43F-31204C6ECEAE}" type="presOf" srcId="{4FAFCA9E-BF8C-4B93-A04A-ACCEB3A6D5CF}" destId="{A8204494-87BD-427D-B792-616E38774DF4}" srcOrd="0" destOrd="0" presId="urn:microsoft.com/office/officeart/2011/layout/TabList"/>
    <dgm:cxn modelId="{4132D68A-507E-4605-828F-A556B8516D21}" srcId="{17672D88-BD73-483D-9503-0E0D0391292A}" destId="{D5CB513E-F843-48CE-8A7F-801969A64001}" srcOrd="1" destOrd="0" parTransId="{3E733C29-D47E-4916-9B7F-2CC4754A2146}" sibTransId="{6C02621A-B60B-43DE-89AE-EFFCED6478BE}"/>
    <dgm:cxn modelId="{AF5E108B-0AF1-40A5-A5B5-84C0E6EDD196}" type="presOf" srcId="{68DC3DAE-F1B5-42D4-83B1-08977A0C84D9}" destId="{5C813420-4920-43D7-A6EC-89850753E6E7}" srcOrd="0" destOrd="0" presId="urn:microsoft.com/office/officeart/2011/layout/TabList"/>
    <dgm:cxn modelId="{AF214CA0-92D9-4A55-ABA4-8D41C554836C}" srcId="{525487AF-E7F5-49CB-963C-057A8B55F0EB}" destId="{293856F1-E5EF-4A6D-B2E2-CB905F525887}" srcOrd="0" destOrd="0" parTransId="{DFD07953-C842-410A-9E45-06E94DED518F}" sibTransId="{8A5D0AFC-6B23-41CE-B493-87AA63E56504}"/>
    <dgm:cxn modelId="{A499C5A4-8812-47C4-BA4D-ADFC18AB2527}" srcId="{5108F940-A333-4931-8DDF-0C34057BAACB}" destId="{151D7FA7-F6C8-47F0-B9E9-561AF571BB2A}" srcOrd="0" destOrd="0" parTransId="{445B9FD1-6259-47FC-B5A3-798BAC4B7E32}" sibTransId="{503A2551-C434-458A-9FF4-318F3BC9668F}"/>
    <dgm:cxn modelId="{F91EB7AB-F642-43EE-9A16-73C8B1AD0F26}" type="presOf" srcId="{17672D88-BD73-483D-9503-0E0D0391292A}" destId="{AC0ABB30-A293-401E-8590-B48CEF81CC9A}" srcOrd="0" destOrd="0" presId="urn:microsoft.com/office/officeart/2011/layout/TabList"/>
    <dgm:cxn modelId="{70537BB2-48AD-49BB-BACC-E5DBC21CC4F1}" type="presOf" srcId="{293856F1-E5EF-4A6D-B2E2-CB905F525887}" destId="{CC0FAE7A-B655-4FF0-A526-CAD1CA19DA54}" srcOrd="0" destOrd="0" presId="urn:microsoft.com/office/officeart/2011/layout/TabList"/>
    <dgm:cxn modelId="{B0726CD2-2D0F-4A10-AAEA-9F13D287CB10}" srcId="{151D7FA7-F6C8-47F0-B9E9-561AF571BB2A}" destId="{4FAFCA9E-BF8C-4B93-A04A-ACCEB3A6D5CF}" srcOrd="1" destOrd="0" parTransId="{4E3DC533-95F9-45AA-8EC2-3735C0C23EAA}" sibTransId="{4865B5BF-D6BA-41D3-92BC-FE33B8FFD309}"/>
    <dgm:cxn modelId="{F4CDB6D6-1134-4D29-BC14-D542C1F90EC3}" type="presOf" srcId="{D5CB513E-F843-48CE-8A7F-801969A64001}" destId="{BC6DFD8D-84FE-4977-8AFD-AFCAB626DD35}" srcOrd="0" destOrd="0" presId="urn:microsoft.com/office/officeart/2011/layout/TabList"/>
    <dgm:cxn modelId="{CABB68E2-B324-4EF5-8191-56B35E020372}" type="presOf" srcId="{BC2EBAD5-17C6-4A4E-94A6-E24D555EF120}" destId="{C0544B22-FCA3-4AE1-904A-3DEEFED8417F}" srcOrd="0" destOrd="0" presId="urn:microsoft.com/office/officeart/2011/layout/TabList"/>
    <dgm:cxn modelId="{69FFC9FB-DD23-42C6-BDB8-38CD119B4279}" srcId="{17672D88-BD73-483D-9503-0E0D0391292A}" destId="{68DC3DAE-F1B5-42D4-83B1-08977A0C84D9}" srcOrd="0" destOrd="0" parTransId="{47B34564-F6E8-4958-91C2-36718B631E35}" sibTransId="{A5016F3D-BFA2-4E3C-838B-A0F7372F7F8C}"/>
    <dgm:cxn modelId="{65CF9FFD-D0DA-47F6-B3B6-3A9D22BEE02A}" srcId="{525487AF-E7F5-49CB-963C-057A8B55F0EB}" destId="{9A6440E8-2459-40D3-AEA8-0600D47CDC4F}" srcOrd="1" destOrd="0" parTransId="{96C35840-409E-4D6D-A001-8E2D16AA0388}" sibTransId="{73F6A92B-387C-4826-BD13-6A17A88369EF}"/>
    <dgm:cxn modelId="{3A342DE4-CC34-4943-96F1-DD8A45A013A5}" type="presParOf" srcId="{C63FB8E0-9A2E-439F-AB93-16AAD889E145}" destId="{8CB41F81-9B9B-4D30-9DC6-5D4AE69C143E}" srcOrd="0" destOrd="0" presId="urn:microsoft.com/office/officeart/2011/layout/TabList"/>
    <dgm:cxn modelId="{A756B745-F9A9-402D-A1DA-FF81DC843E68}" type="presParOf" srcId="{8CB41F81-9B9B-4D30-9DC6-5D4AE69C143E}" destId="{C496482E-9BD9-4012-9A4D-9421CA43D3B2}" srcOrd="0" destOrd="0" presId="urn:microsoft.com/office/officeart/2011/layout/TabList"/>
    <dgm:cxn modelId="{A1FC4311-D3C4-4140-AA08-A1D1ED05539E}" type="presParOf" srcId="{8CB41F81-9B9B-4D30-9DC6-5D4AE69C143E}" destId="{9AF352CA-F893-40ED-B2AD-3E93A580C560}" srcOrd="1" destOrd="0" presId="urn:microsoft.com/office/officeart/2011/layout/TabList"/>
    <dgm:cxn modelId="{0EBE40E8-D613-49D2-9707-041EEA72331C}" type="presParOf" srcId="{8CB41F81-9B9B-4D30-9DC6-5D4AE69C143E}" destId="{64744F45-1CF4-4993-8BA5-8BDD11F22143}" srcOrd="2" destOrd="0" presId="urn:microsoft.com/office/officeart/2011/layout/TabList"/>
    <dgm:cxn modelId="{5D321D4C-6126-4B38-A376-501F463E6F3E}" type="presParOf" srcId="{C63FB8E0-9A2E-439F-AB93-16AAD889E145}" destId="{A8204494-87BD-427D-B792-616E38774DF4}" srcOrd="1" destOrd="0" presId="urn:microsoft.com/office/officeart/2011/layout/TabList"/>
    <dgm:cxn modelId="{E09AF555-B813-4666-80F6-BF370CAB2AB9}" type="presParOf" srcId="{C63FB8E0-9A2E-439F-AB93-16AAD889E145}" destId="{2CCCB6BC-226F-4E36-99E2-4A1E55F09BD5}" srcOrd="2" destOrd="0" presId="urn:microsoft.com/office/officeart/2011/layout/TabList"/>
    <dgm:cxn modelId="{C3DB090C-3A05-43FA-936B-BB4C9CDABB82}" type="presParOf" srcId="{C63FB8E0-9A2E-439F-AB93-16AAD889E145}" destId="{9B49D062-C127-4364-9311-92021AAFBA18}" srcOrd="3" destOrd="0" presId="urn:microsoft.com/office/officeart/2011/layout/TabList"/>
    <dgm:cxn modelId="{97046B3B-CDA1-4C91-9878-5FA6B9CF6C93}" type="presParOf" srcId="{9B49D062-C127-4364-9311-92021AAFBA18}" destId="{2B131AE9-9A5C-4ED0-9507-CA4B30726930}" srcOrd="0" destOrd="0" presId="urn:microsoft.com/office/officeart/2011/layout/TabList"/>
    <dgm:cxn modelId="{E41A67BF-3261-4C8C-A2C7-7F522D42B0DF}" type="presParOf" srcId="{9B49D062-C127-4364-9311-92021AAFBA18}" destId="{C0544B22-FCA3-4AE1-904A-3DEEFED8417F}" srcOrd="1" destOrd="0" presId="urn:microsoft.com/office/officeart/2011/layout/TabList"/>
    <dgm:cxn modelId="{EAE3EE78-65D6-4FFB-BAC2-3B90E524C021}" type="presParOf" srcId="{9B49D062-C127-4364-9311-92021AAFBA18}" destId="{AF56B1A1-BEBC-4B7B-9800-0F52A5381DFF}" srcOrd="2" destOrd="0" presId="urn:microsoft.com/office/officeart/2011/layout/TabList"/>
    <dgm:cxn modelId="{A18A8024-697C-4CDA-BCDC-B52A5296A69F}" type="presParOf" srcId="{C63FB8E0-9A2E-439F-AB93-16AAD889E145}" destId="{07A9F3C2-5042-4040-87B8-7F69A52C8B30}" srcOrd="4" destOrd="0" presId="urn:microsoft.com/office/officeart/2011/layout/TabList"/>
    <dgm:cxn modelId="{2C522D93-04B5-47A5-AF03-A25CE051A251}" type="presParOf" srcId="{C63FB8E0-9A2E-439F-AB93-16AAD889E145}" destId="{0B06EBB2-2C21-4263-8DF9-86892BBA6D2F}" srcOrd="5" destOrd="0" presId="urn:microsoft.com/office/officeart/2011/layout/TabList"/>
    <dgm:cxn modelId="{7BBE4D2F-8587-42F1-B6B3-D94D94107633}" type="presParOf" srcId="{C63FB8E0-9A2E-439F-AB93-16AAD889E145}" destId="{A85A361A-0EC9-47D4-B66A-AD43E51AB216}" srcOrd="6" destOrd="0" presId="urn:microsoft.com/office/officeart/2011/layout/TabList"/>
    <dgm:cxn modelId="{4468A559-94F6-4263-9B6F-B25FCB084C13}" type="presParOf" srcId="{A85A361A-0EC9-47D4-B66A-AD43E51AB216}" destId="{CC0FAE7A-B655-4FF0-A526-CAD1CA19DA54}" srcOrd="0" destOrd="0" presId="urn:microsoft.com/office/officeart/2011/layout/TabList"/>
    <dgm:cxn modelId="{31006477-EF7C-4349-AEFF-880804D37FAF}" type="presParOf" srcId="{A85A361A-0EC9-47D4-B66A-AD43E51AB216}" destId="{BEA1AB59-BF58-42A4-B59B-2A70F3A533F4}" srcOrd="1" destOrd="0" presId="urn:microsoft.com/office/officeart/2011/layout/TabList"/>
    <dgm:cxn modelId="{F0770FB3-0798-4CB2-8046-14550527545B}" type="presParOf" srcId="{A85A361A-0EC9-47D4-B66A-AD43E51AB216}" destId="{75A0D685-D8C0-47C4-8DDB-14658AE80F1B}" srcOrd="2" destOrd="0" presId="urn:microsoft.com/office/officeart/2011/layout/TabList"/>
    <dgm:cxn modelId="{A1308117-D292-4721-8CDB-F4192A193AEC}" type="presParOf" srcId="{C63FB8E0-9A2E-439F-AB93-16AAD889E145}" destId="{255970AC-79CA-4B58-AD00-D3FB85461BCC}" srcOrd="7" destOrd="0" presId="urn:microsoft.com/office/officeart/2011/layout/TabList"/>
    <dgm:cxn modelId="{FDAAE585-AD59-4A3D-8B9C-7DAD29E64651}" type="presParOf" srcId="{C63FB8E0-9A2E-439F-AB93-16AAD889E145}" destId="{F4131311-A9A5-4E92-A344-6529E386E733}" srcOrd="8" destOrd="0" presId="urn:microsoft.com/office/officeart/2011/layout/TabList"/>
    <dgm:cxn modelId="{D72A2815-833E-4EFD-A6B2-3679D4970963}" type="presParOf" srcId="{C63FB8E0-9A2E-439F-AB93-16AAD889E145}" destId="{87A8E8F4-E727-4487-B1F7-8B1A07F5E95B}" srcOrd="9" destOrd="0" presId="urn:microsoft.com/office/officeart/2011/layout/TabList"/>
    <dgm:cxn modelId="{1C88DB99-EC98-4B24-99ED-0F23A42C6A84}" type="presParOf" srcId="{87A8E8F4-E727-4487-B1F7-8B1A07F5E95B}" destId="{5C813420-4920-43D7-A6EC-89850753E6E7}" srcOrd="0" destOrd="0" presId="urn:microsoft.com/office/officeart/2011/layout/TabList"/>
    <dgm:cxn modelId="{60910385-2137-4F67-8292-F1F52921C953}" type="presParOf" srcId="{87A8E8F4-E727-4487-B1F7-8B1A07F5E95B}" destId="{AC0ABB30-A293-401E-8590-B48CEF81CC9A}" srcOrd="1" destOrd="0" presId="urn:microsoft.com/office/officeart/2011/layout/TabList"/>
    <dgm:cxn modelId="{6FE3F862-2A68-44EB-ABB8-3C4250F895AD}" type="presParOf" srcId="{87A8E8F4-E727-4487-B1F7-8B1A07F5E95B}" destId="{A8B31063-F3CC-4D91-871E-E184D77FAFF1}" srcOrd="2" destOrd="0" presId="urn:microsoft.com/office/officeart/2011/layout/TabList"/>
    <dgm:cxn modelId="{88A61817-47B3-4804-8636-3258581ED089}" type="presParOf" srcId="{C63FB8E0-9A2E-439F-AB93-16AAD889E145}" destId="{BC6DFD8D-84FE-4977-8AFD-AFCAB626DD35}" srcOrd="10" destOrd="0" presId="urn:microsoft.com/office/officeart/2011/layout/TabList"/>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4BE15C81-FC75-4C1E-92B8-5265F0E86778}" type="doc">
      <dgm:prSet loTypeId="urn:microsoft.com/office/officeart/2009/3/layout/DescendingProcess" loCatId="process" qsTypeId="urn:microsoft.com/office/officeart/2005/8/quickstyle/simple5" qsCatId="simple" csTypeId="urn:microsoft.com/office/officeart/2005/8/colors/accent1_2" csCatId="accent1" phldr="1"/>
      <dgm:spPr/>
      <dgm:t>
        <a:bodyPr/>
        <a:lstStyle/>
        <a:p>
          <a:endParaRPr lang="pt-BR"/>
        </a:p>
      </dgm:t>
    </dgm:pt>
    <dgm:pt modelId="{74F7FEEA-B922-4EFF-AE4F-80B9B59AC31E}">
      <dgm:prSet phldrT="[Texto]"/>
      <dgm:spPr/>
      <dgm:t>
        <a:bodyPr/>
        <a:lstStyle/>
        <a:p>
          <a:endParaRPr lang="pt-BR" dirty="0"/>
        </a:p>
      </dgm:t>
    </dgm:pt>
    <dgm:pt modelId="{92694D24-C3A7-4CA0-9305-2D57EEE211BD}" type="parTrans" cxnId="{48D2DCD1-6778-40DD-BB56-AFB6F84DE597}">
      <dgm:prSet/>
      <dgm:spPr/>
      <dgm:t>
        <a:bodyPr/>
        <a:lstStyle/>
        <a:p>
          <a:endParaRPr lang="pt-BR"/>
        </a:p>
      </dgm:t>
    </dgm:pt>
    <dgm:pt modelId="{3F1D903B-8A12-4E69-9FCF-D55BE4620F64}" type="sibTrans" cxnId="{48D2DCD1-6778-40DD-BB56-AFB6F84DE597}">
      <dgm:prSet/>
      <dgm:spPr/>
      <dgm:t>
        <a:bodyPr/>
        <a:lstStyle/>
        <a:p>
          <a:endParaRPr lang="pt-BR"/>
        </a:p>
      </dgm:t>
    </dgm:pt>
    <dgm:pt modelId="{41F9007C-678D-4EB1-8FEC-F685DE64B038}" type="pres">
      <dgm:prSet presAssocID="{4BE15C81-FC75-4C1E-92B8-5265F0E86778}" presName="Name0" presStyleCnt="0">
        <dgm:presLayoutVars>
          <dgm:chMax val="7"/>
          <dgm:chPref val="5"/>
        </dgm:presLayoutVars>
      </dgm:prSet>
      <dgm:spPr/>
    </dgm:pt>
    <dgm:pt modelId="{784784B7-8EE2-43D4-9792-B35409C4C469}" type="pres">
      <dgm:prSet presAssocID="{4BE15C81-FC75-4C1E-92B8-5265F0E86778}" presName="arrowNode" presStyleLbl="node1" presStyleIdx="0" presStyleCnt="1" custAng="10830450" custLinFactNeighborX="69213" custLinFactNeighborY="243"/>
      <dgm:spPr/>
    </dgm:pt>
    <dgm:pt modelId="{BFF52A75-8645-4E89-9DC3-413D38EFC61B}" type="pres">
      <dgm:prSet presAssocID="{74F7FEEA-B922-4EFF-AE4F-80B9B59AC31E}" presName="txNode1" presStyleLbl="revTx" presStyleIdx="0" presStyleCnt="1">
        <dgm:presLayoutVars>
          <dgm:bulletEnabled val="1"/>
        </dgm:presLayoutVars>
      </dgm:prSet>
      <dgm:spPr/>
    </dgm:pt>
  </dgm:ptLst>
  <dgm:cxnLst>
    <dgm:cxn modelId="{13513B3C-DE3D-45D2-B0EA-1D99059FA74C}" type="presOf" srcId="{74F7FEEA-B922-4EFF-AE4F-80B9B59AC31E}" destId="{BFF52A75-8645-4E89-9DC3-413D38EFC61B}" srcOrd="0" destOrd="0" presId="urn:microsoft.com/office/officeart/2009/3/layout/DescendingProcess"/>
    <dgm:cxn modelId="{D78E393E-5D0F-4A99-9B4B-4FF746D7843A}" type="presOf" srcId="{4BE15C81-FC75-4C1E-92B8-5265F0E86778}" destId="{41F9007C-678D-4EB1-8FEC-F685DE64B038}" srcOrd="0" destOrd="0" presId="urn:microsoft.com/office/officeart/2009/3/layout/DescendingProcess"/>
    <dgm:cxn modelId="{48D2DCD1-6778-40DD-BB56-AFB6F84DE597}" srcId="{4BE15C81-FC75-4C1E-92B8-5265F0E86778}" destId="{74F7FEEA-B922-4EFF-AE4F-80B9B59AC31E}" srcOrd="0" destOrd="0" parTransId="{92694D24-C3A7-4CA0-9305-2D57EEE211BD}" sibTransId="{3F1D903B-8A12-4E69-9FCF-D55BE4620F64}"/>
    <dgm:cxn modelId="{59EDA9D5-92DB-4D7D-833D-B33BB9BB5D88}" type="presParOf" srcId="{41F9007C-678D-4EB1-8FEC-F685DE64B038}" destId="{784784B7-8EE2-43D4-9792-B35409C4C469}" srcOrd="0" destOrd="0" presId="urn:microsoft.com/office/officeart/2009/3/layout/DescendingProcess"/>
    <dgm:cxn modelId="{17BAFDDB-66AC-45A0-BF62-826EE839C45D}" type="presParOf" srcId="{41F9007C-678D-4EB1-8FEC-F685DE64B038}" destId="{BFF52A75-8645-4E89-9DC3-413D38EFC61B}" srcOrd="1" destOrd="0" presId="urn:microsoft.com/office/officeart/2009/3/layout/DescendingProcess"/>
  </dgm:cxnLst>
  <dgm:bg/>
  <dgm:whole/>
  <dgm:extLst>
    <a:ext uri="http://schemas.microsoft.com/office/drawing/2008/diagram">
      <dsp:dataModelExt xmlns:dsp="http://schemas.microsoft.com/office/drawing/2008/diagram" relId="rId20"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AA96452-E963-45B4-9873-CADE1531DDAB}" type="doc">
      <dgm:prSet loTypeId="urn:microsoft.com/office/officeart/2008/layout/HexagonCluster" loCatId="picture" qsTypeId="urn:microsoft.com/office/officeart/2005/8/quickstyle/simple1" qsCatId="simple" csTypeId="urn:microsoft.com/office/officeart/2005/8/colors/colorful4" csCatId="colorful" phldr="1"/>
      <dgm:spPr/>
    </dgm:pt>
    <dgm:pt modelId="{2A96AFBD-86E5-424F-A4EA-10D92D4E9E7D}">
      <dgm:prSet phldrT="[Texto]"/>
      <dgm:spPr/>
      <dgm:t>
        <a:bodyPr/>
        <a:lstStyle/>
        <a:p>
          <a:r>
            <a:rPr lang="pt-BR" b="0" i="1" dirty="0"/>
            <a:t>Software </a:t>
          </a:r>
          <a:r>
            <a:rPr lang="pt-BR" b="0" i="0" dirty="0"/>
            <a:t>capaz de decodificar sinais cerebrais da fala e transformá-los em frases escritas</a:t>
          </a:r>
          <a:endParaRPr lang="pt-BR" dirty="0"/>
        </a:p>
      </dgm:t>
    </dgm:pt>
    <dgm:pt modelId="{B7EB10A7-8948-4401-8628-A8F810327B65}" type="parTrans" cxnId="{E72F09CE-23E9-4A33-80E7-259C0DDE99B5}">
      <dgm:prSet/>
      <dgm:spPr/>
      <dgm:t>
        <a:bodyPr/>
        <a:lstStyle/>
        <a:p>
          <a:endParaRPr lang="pt-BR"/>
        </a:p>
      </dgm:t>
    </dgm:pt>
    <dgm:pt modelId="{5FDE8A67-BC9A-46AB-9D85-A35E7AF9FE68}" type="sibTrans" cxnId="{E72F09CE-23E9-4A33-80E7-259C0DDE99B5}">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23000" r="-23000"/>
          </a:stretch>
        </a:blipFill>
      </dgm:spPr>
      <dgm:t>
        <a:bodyPr/>
        <a:lstStyle/>
        <a:p>
          <a:endParaRPr lang="pt-BR"/>
        </a:p>
      </dgm:t>
    </dgm:pt>
    <dgm:pt modelId="{A8226117-A38F-45BB-B74E-CF570C8FD232}">
      <dgm:prSet phldrT="[Texto]"/>
      <dgm:spPr/>
      <dgm:t>
        <a:bodyPr/>
        <a:lstStyle/>
        <a:p>
          <a:r>
            <a:rPr lang="pt-BR" dirty="0"/>
            <a:t>Ampliar vocabulário</a:t>
          </a:r>
        </a:p>
      </dgm:t>
    </dgm:pt>
    <dgm:pt modelId="{A5632DB8-88CE-4A1A-A58C-4541D5BBF4A8}" type="parTrans" cxnId="{8649F511-4FA1-4BCA-BD22-A9654A1232BD}">
      <dgm:prSet/>
      <dgm:spPr/>
      <dgm:t>
        <a:bodyPr/>
        <a:lstStyle/>
        <a:p>
          <a:endParaRPr lang="pt-BR"/>
        </a:p>
      </dgm:t>
    </dgm:pt>
    <dgm:pt modelId="{D7DDBCA1-3437-4B78-B11E-866EF4128B9E}" type="sibTrans" cxnId="{8649F511-4FA1-4BCA-BD22-A9654A1232BD}">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l="-15000" r="-15000"/>
          </a:stretch>
        </a:blipFill>
      </dgm:spPr>
      <dgm:t>
        <a:bodyPr/>
        <a:lstStyle/>
        <a:p>
          <a:endParaRPr lang="pt-BR"/>
        </a:p>
      </dgm:t>
    </dgm:pt>
    <dgm:pt modelId="{F8AB4114-10CF-4CF4-8F68-1A00A15E9EB6}">
      <dgm:prSet phldrT="[Texto]"/>
      <dgm:spPr/>
      <dgm:t>
        <a:bodyPr/>
        <a:lstStyle/>
        <a:p>
          <a:r>
            <a:rPr lang="pt-BR" dirty="0"/>
            <a:t>Estágio muito inicial</a:t>
          </a:r>
        </a:p>
      </dgm:t>
    </dgm:pt>
    <dgm:pt modelId="{F04ED40F-9E3C-4076-9134-771C25EEBCD1}" type="parTrans" cxnId="{B56C44D5-A689-4CD0-95FE-9D88BDE4EE87}">
      <dgm:prSet/>
      <dgm:spPr/>
      <dgm:t>
        <a:bodyPr/>
        <a:lstStyle/>
        <a:p>
          <a:endParaRPr lang="pt-BR"/>
        </a:p>
      </dgm:t>
    </dgm:pt>
    <dgm:pt modelId="{07593F78-173D-49A1-9B98-288DD6F3364A}" type="sibTrans" cxnId="{B56C44D5-A689-4CD0-95FE-9D88BDE4EE87}">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l="-7000" r="-7000"/>
          </a:stretch>
        </a:blipFill>
      </dgm:spPr>
      <dgm:t>
        <a:bodyPr/>
        <a:lstStyle/>
        <a:p>
          <a:endParaRPr lang="pt-BR"/>
        </a:p>
      </dgm:t>
    </dgm:pt>
    <dgm:pt modelId="{D426AB3D-58E3-4F85-BD75-FBC16E54AE8D}" type="pres">
      <dgm:prSet presAssocID="{6AA96452-E963-45B4-9873-CADE1531DDAB}" presName="Name0" presStyleCnt="0">
        <dgm:presLayoutVars>
          <dgm:chMax val="21"/>
          <dgm:chPref val="21"/>
        </dgm:presLayoutVars>
      </dgm:prSet>
      <dgm:spPr/>
    </dgm:pt>
    <dgm:pt modelId="{8F1C7601-078C-4CF4-BC16-52BF33824962}" type="pres">
      <dgm:prSet presAssocID="{2A96AFBD-86E5-424F-A4EA-10D92D4E9E7D}" presName="text1" presStyleCnt="0"/>
      <dgm:spPr/>
    </dgm:pt>
    <dgm:pt modelId="{1A41CC11-DA44-4741-B651-0C5937792749}" type="pres">
      <dgm:prSet presAssocID="{2A96AFBD-86E5-424F-A4EA-10D92D4E9E7D}" presName="textRepeatNode" presStyleLbl="alignNode1" presStyleIdx="0" presStyleCnt="3">
        <dgm:presLayoutVars>
          <dgm:chMax val="0"/>
          <dgm:chPref val="0"/>
          <dgm:bulletEnabled val="1"/>
        </dgm:presLayoutVars>
      </dgm:prSet>
      <dgm:spPr/>
    </dgm:pt>
    <dgm:pt modelId="{4334DBD8-B572-49C6-A9D7-6FCCAC11BF9C}" type="pres">
      <dgm:prSet presAssocID="{2A96AFBD-86E5-424F-A4EA-10D92D4E9E7D}" presName="textaccent1" presStyleCnt="0"/>
      <dgm:spPr/>
    </dgm:pt>
    <dgm:pt modelId="{C6BE8170-A673-420A-9D3E-4F6E5F7405D8}" type="pres">
      <dgm:prSet presAssocID="{2A96AFBD-86E5-424F-A4EA-10D92D4E9E7D}" presName="accentRepeatNode" presStyleLbl="solidAlignAcc1" presStyleIdx="0" presStyleCnt="6"/>
      <dgm:spPr/>
    </dgm:pt>
    <dgm:pt modelId="{E327CE40-064C-4D5E-BB35-1191FE581A8F}" type="pres">
      <dgm:prSet presAssocID="{5FDE8A67-BC9A-46AB-9D85-A35E7AF9FE68}" presName="image1" presStyleCnt="0"/>
      <dgm:spPr/>
    </dgm:pt>
    <dgm:pt modelId="{3F2149B0-179A-4456-84B6-8CDB96F21E50}" type="pres">
      <dgm:prSet presAssocID="{5FDE8A67-BC9A-46AB-9D85-A35E7AF9FE68}" presName="imageRepeatNode" presStyleLbl="alignAcc1" presStyleIdx="0" presStyleCnt="3"/>
      <dgm:spPr/>
    </dgm:pt>
    <dgm:pt modelId="{938A1542-7510-49A7-A257-55F1C13C27A1}" type="pres">
      <dgm:prSet presAssocID="{5FDE8A67-BC9A-46AB-9D85-A35E7AF9FE68}" presName="imageaccent1" presStyleCnt="0"/>
      <dgm:spPr/>
    </dgm:pt>
    <dgm:pt modelId="{05D2E135-63A4-473F-8AA4-52BB2F40FB82}" type="pres">
      <dgm:prSet presAssocID="{5FDE8A67-BC9A-46AB-9D85-A35E7AF9FE68}" presName="accentRepeatNode" presStyleLbl="solidAlignAcc1" presStyleIdx="1" presStyleCnt="6"/>
      <dgm:spPr/>
    </dgm:pt>
    <dgm:pt modelId="{62CA4AA6-FE29-48CF-BB4B-A496E3E3283E}" type="pres">
      <dgm:prSet presAssocID="{A8226117-A38F-45BB-B74E-CF570C8FD232}" presName="text2" presStyleCnt="0"/>
      <dgm:spPr/>
    </dgm:pt>
    <dgm:pt modelId="{C1EEF0AC-56C5-4349-8DD2-1C1250527F54}" type="pres">
      <dgm:prSet presAssocID="{A8226117-A38F-45BB-B74E-CF570C8FD232}" presName="textRepeatNode" presStyleLbl="alignNode1" presStyleIdx="1" presStyleCnt="3">
        <dgm:presLayoutVars>
          <dgm:chMax val="0"/>
          <dgm:chPref val="0"/>
          <dgm:bulletEnabled val="1"/>
        </dgm:presLayoutVars>
      </dgm:prSet>
      <dgm:spPr/>
    </dgm:pt>
    <dgm:pt modelId="{FBB347FB-78A1-4FBE-BDBD-59180A9A516C}" type="pres">
      <dgm:prSet presAssocID="{A8226117-A38F-45BB-B74E-CF570C8FD232}" presName="textaccent2" presStyleCnt="0"/>
      <dgm:spPr/>
    </dgm:pt>
    <dgm:pt modelId="{B7D3664B-C4D4-4647-AEBF-EB7DC1649FFA}" type="pres">
      <dgm:prSet presAssocID="{A8226117-A38F-45BB-B74E-CF570C8FD232}" presName="accentRepeatNode" presStyleLbl="solidAlignAcc1" presStyleIdx="2" presStyleCnt="6"/>
      <dgm:spPr/>
    </dgm:pt>
    <dgm:pt modelId="{DAC40A2B-30BB-4723-849A-674C1F277AF8}" type="pres">
      <dgm:prSet presAssocID="{D7DDBCA1-3437-4B78-B11E-866EF4128B9E}" presName="image2" presStyleCnt="0"/>
      <dgm:spPr/>
    </dgm:pt>
    <dgm:pt modelId="{C244156D-8070-47AC-8BD5-11A8A3E9C3AB}" type="pres">
      <dgm:prSet presAssocID="{D7DDBCA1-3437-4B78-B11E-866EF4128B9E}" presName="imageRepeatNode" presStyleLbl="alignAcc1" presStyleIdx="1" presStyleCnt="3"/>
      <dgm:spPr/>
    </dgm:pt>
    <dgm:pt modelId="{F9C2D46F-778C-46E2-A7D6-29A813181217}" type="pres">
      <dgm:prSet presAssocID="{D7DDBCA1-3437-4B78-B11E-866EF4128B9E}" presName="imageaccent2" presStyleCnt="0"/>
      <dgm:spPr/>
    </dgm:pt>
    <dgm:pt modelId="{17DC6BDF-C2E1-4E34-A63E-0019B31440AF}" type="pres">
      <dgm:prSet presAssocID="{D7DDBCA1-3437-4B78-B11E-866EF4128B9E}" presName="accentRepeatNode" presStyleLbl="solidAlignAcc1" presStyleIdx="3" presStyleCnt="6"/>
      <dgm:spPr/>
    </dgm:pt>
    <dgm:pt modelId="{C7EBB213-71A4-434F-A13D-1AC4AAB29FAB}" type="pres">
      <dgm:prSet presAssocID="{F8AB4114-10CF-4CF4-8F68-1A00A15E9EB6}" presName="text3" presStyleCnt="0"/>
      <dgm:spPr/>
    </dgm:pt>
    <dgm:pt modelId="{802BEB91-A729-4CF4-A354-A896B0076AA7}" type="pres">
      <dgm:prSet presAssocID="{F8AB4114-10CF-4CF4-8F68-1A00A15E9EB6}" presName="textRepeatNode" presStyleLbl="alignNode1" presStyleIdx="2" presStyleCnt="3">
        <dgm:presLayoutVars>
          <dgm:chMax val="0"/>
          <dgm:chPref val="0"/>
          <dgm:bulletEnabled val="1"/>
        </dgm:presLayoutVars>
      </dgm:prSet>
      <dgm:spPr/>
    </dgm:pt>
    <dgm:pt modelId="{6342716F-D2BE-44CF-8F02-F71D470CC1E2}" type="pres">
      <dgm:prSet presAssocID="{F8AB4114-10CF-4CF4-8F68-1A00A15E9EB6}" presName="textaccent3" presStyleCnt="0"/>
      <dgm:spPr/>
    </dgm:pt>
    <dgm:pt modelId="{284361C2-2E9F-45D9-B44C-A07F300E3980}" type="pres">
      <dgm:prSet presAssocID="{F8AB4114-10CF-4CF4-8F68-1A00A15E9EB6}" presName="accentRepeatNode" presStyleLbl="solidAlignAcc1" presStyleIdx="4" presStyleCnt="6"/>
      <dgm:spPr/>
    </dgm:pt>
    <dgm:pt modelId="{C3717B0E-C642-4444-B89C-9A686F20CA55}" type="pres">
      <dgm:prSet presAssocID="{07593F78-173D-49A1-9B98-288DD6F3364A}" presName="image3" presStyleCnt="0"/>
      <dgm:spPr/>
    </dgm:pt>
    <dgm:pt modelId="{214B33D0-0D2F-4005-AA64-C5BE5041414E}" type="pres">
      <dgm:prSet presAssocID="{07593F78-173D-49A1-9B98-288DD6F3364A}" presName="imageRepeatNode" presStyleLbl="alignAcc1" presStyleIdx="2" presStyleCnt="3"/>
      <dgm:spPr/>
    </dgm:pt>
    <dgm:pt modelId="{29D0988A-35B5-444F-B943-F26D036CDAED}" type="pres">
      <dgm:prSet presAssocID="{07593F78-173D-49A1-9B98-288DD6F3364A}" presName="imageaccent3" presStyleCnt="0"/>
      <dgm:spPr/>
    </dgm:pt>
    <dgm:pt modelId="{5A4CCC5C-53F0-48D0-9083-905CB338E319}" type="pres">
      <dgm:prSet presAssocID="{07593F78-173D-49A1-9B98-288DD6F3364A}" presName="accentRepeatNode" presStyleLbl="solidAlignAcc1" presStyleIdx="5" presStyleCnt="6"/>
      <dgm:spPr/>
    </dgm:pt>
  </dgm:ptLst>
  <dgm:cxnLst>
    <dgm:cxn modelId="{8649F511-4FA1-4BCA-BD22-A9654A1232BD}" srcId="{6AA96452-E963-45B4-9873-CADE1531DDAB}" destId="{A8226117-A38F-45BB-B74E-CF570C8FD232}" srcOrd="1" destOrd="0" parTransId="{A5632DB8-88CE-4A1A-A58C-4541D5BBF4A8}" sibTransId="{D7DDBCA1-3437-4B78-B11E-866EF4128B9E}"/>
    <dgm:cxn modelId="{F0AC9415-CC27-4687-8FFD-789DF7F42647}" type="presOf" srcId="{07593F78-173D-49A1-9B98-288DD6F3364A}" destId="{214B33D0-0D2F-4005-AA64-C5BE5041414E}" srcOrd="0" destOrd="0" presId="urn:microsoft.com/office/officeart/2008/layout/HexagonCluster"/>
    <dgm:cxn modelId="{C39F8218-6C03-4B34-B89D-710A23FCED14}" type="presOf" srcId="{5FDE8A67-BC9A-46AB-9D85-A35E7AF9FE68}" destId="{3F2149B0-179A-4456-84B6-8CDB96F21E50}" srcOrd="0" destOrd="0" presId="urn:microsoft.com/office/officeart/2008/layout/HexagonCluster"/>
    <dgm:cxn modelId="{E4FD96A2-B9D5-488E-8A55-18B32F9181CC}" type="presOf" srcId="{6AA96452-E963-45B4-9873-CADE1531DDAB}" destId="{D426AB3D-58E3-4F85-BD75-FBC16E54AE8D}" srcOrd="0" destOrd="0" presId="urn:microsoft.com/office/officeart/2008/layout/HexagonCluster"/>
    <dgm:cxn modelId="{2755A9C1-499F-44A0-9341-EA2F1B468A44}" type="presOf" srcId="{2A96AFBD-86E5-424F-A4EA-10D92D4E9E7D}" destId="{1A41CC11-DA44-4741-B651-0C5937792749}" srcOrd="0" destOrd="0" presId="urn:microsoft.com/office/officeart/2008/layout/HexagonCluster"/>
    <dgm:cxn modelId="{E72F09CE-23E9-4A33-80E7-259C0DDE99B5}" srcId="{6AA96452-E963-45B4-9873-CADE1531DDAB}" destId="{2A96AFBD-86E5-424F-A4EA-10D92D4E9E7D}" srcOrd="0" destOrd="0" parTransId="{B7EB10A7-8948-4401-8628-A8F810327B65}" sibTransId="{5FDE8A67-BC9A-46AB-9D85-A35E7AF9FE68}"/>
    <dgm:cxn modelId="{B56C44D5-A689-4CD0-95FE-9D88BDE4EE87}" srcId="{6AA96452-E963-45B4-9873-CADE1531DDAB}" destId="{F8AB4114-10CF-4CF4-8F68-1A00A15E9EB6}" srcOrd="2" destOrd="0" parTransId="{F04ED40F-9E3C-4076-9134-771C25EEBCD1}" sibTransId="{07593F78-173D-49A1-9B98-288DD6F3364A}"/>
    <dgm:cxn modelId="{BCD83DE1-78AD-4426-90FB-6759564EE99F}" type="presOf" srcId="{F8AB4114-10CF-4CF4-8F68-1A00A15E9EB6}" destId="{802BEB91-A729-4CF4-A354-A896B0076AA7}" srcOrd="0" destOrd="0" presId="urn:microsoft.com/office/officeart/2008/layout/HexagonCluster"/>
    <dgm:cxn modelId="{9EB32CF8-741D-43B0-A252-8CB7CB08D922}" type="presOf" srcId="{A8226117-A38F-45BB-B74E-CF570C8FD232}" destId="{C1EEF0AC-56C5-4349-8DD2-1C1250527F54}" srcOrd="0" destOrd="0" presId="urn:microsoft.com/office/officeart/2008/layout/HexagonCluster"/>
    <dgm:cxn modelId="{703DF1FB-B440-44E2-A472-17E1E55D9508}" type="presOf" srcId="{D7DDBCA1-3437-4B78-B11E-866EF4128B9E}" destId="{C244156D-8070-47AC-8BD5-11A8A3E9C3AB}" srcOrd="0" destOrd="0" presId="urn:microsoft.com/office/officeart/2008/layout/HexagonCluster"/>
    <dgm:cxn modelId="{ED244382-97DA-48A6-ADA2-255774699A72}" type="presParOf" srcId="{D426AB3D-58E3-4F85-BD75-FBC16E54AE8D}" destId="{8F1C7601-078C-4CF4-BC16-52BF33824962}" srcOrd="0" destOrd="0" presId="urn:microsoft.com/office/officeart/2008/layout/HexagonCluster"/>
    <dgm:cxn modelId="{45DE4997-F8BE-4DE1-BE9D-6B11727B67BF}" type="presParOf" srcId="{8F1C7601-078C-4CF4-BC16-52BF33824962}" destId="{1A41CC11-DA44-4741-B651-0C5937792749}" srcOrd="0" destOrd="0" presId="urn:microsoft.com/office/officeart/2008/layout/HexagonCluster"/>
    <dgm:cxn modelId="{B9023909-9D69-491E-B843-62D5D6EABDC9}" type="presParOf" srcId="{D426AB3D-58E3-4F85-BD75-FBC16E54AE8D}" destId="{4334DBD8-B572-49C6-A9D7-6FCCAC11BF9C}" srcOrd="1" destOrd="0" presId="urn:microsoft.com/office/officeart/2008/layout/HexagonCluster"/>
    <dgm:cxn modelId="{BB9D13B6-DA6B-445C-859A-2BB617A6BC0A}" type="presParOf" srcId="{4334DBD8-B572-49C6-A9D7-6FCCAC11BF9C}" destId="{C6BE8170-A673-420A-9D3E-4F6E5F7405D8}" srcOrd="0" destOrd="0" presId="urn:microsoft.com/office/officeart/2008/layout/HexagonCluster"/>
    <dgm:cxn modelId="{D9735CCC-DF4A-42F9-8A09-2E47943AF2DC}" type="presParOf" srcId="{D426AB3D-58E3-4F85-BD75-FBC16E54AE8D}" destId="{E327CE40-064C-4D5E-BB35-1191FE581A8F}" srcOrd="2" destOrd="0" presId="urn:microsoft.com/office/officeart/2008/layout/HexagonCluster"/>
    <dgm:cxn modelId="{A85B11D0-D49E-4841-8A5A-A51F54C0E9C9}" type="presParOf" srcId="{E327CE40-064C-4D5E-BB35-1191FE581A8F}" destId="{3F2149B0-179A-4456-84B6-8CDB96F21E50}" srcOrd="0" destOrd="0" presId="urn:microsoft.com/office/officeart/2008/layout/HexagonCluster"/>
    <dgm:cxn modelId="{01B32530-2F30-4204-95BF-FB65A49F1BC2}" type="presParOf" srcId="{D426AB3D-58E3-4F85-BD75-FBC16E54AE8D}" destId="{938A1542-7510-49A7-A257-55F1C13C27A1}" srcOrd="3" destOrd="0" presId="urn:microsoft.com/office/officeart/2008/layout/HexagonCluster"/>
    <dgm:cxn modelId="{32B62CB1-F5AC-42A4-B869-A14211DDE846}" type="presParOf" srcId="{938A1542-7510-49A7-A257-55F1C13C27A1}" destId="{05D2E135-63A4-473F-8AA4-52BB2F40FB82}" srcOrd="0" destOrd="0" presId="urn:microsoft.com/office/officeart/2008/layout/HexagonCluster"/>
    <dgm:cxn modelId="{0FBF97B8-1900-48CE-B049-DB31B673600B}" type="presParOf" srcId="{D426AB3D-58E3-4F85-BD75-FBC16E54AE8D}" destId="{62CA4AA6-FE29-48CF-BB4B-A496E3E3283E}" srcOrd="4" destOrd="0" presId="urn:microsoft.com/office/officeart/2008/layout/HexagonCluster"/>
    <dgm:cxn modelId="{468A9633-C782-42A0-BE90-2DF1CF5B5677}" type="presParOf" srcId="{62CA4AA6-FE29-48CF-BB4B-A496E3E3283E}" destId="{C1EEF0AC-56C5-4349-8DD2-1C1250527F54}" srcOrd="0" destOrd="0" presId="urn:microsoft.com/office/officeart/2008/layout/HexagonCluster"/>
    <dgm:cxn modelId="{F9AA48B1-7020-4F1B-AAE4-5A7D7E9C156F}" type="presParOf" srcId="{D426AB3D-58E3-4F85-BD75-FBC16E54AE8D}" destId="{FBB347FB-78A1-4FBE-BDBD-59180A9A516C}" srcOrd="5" destOrd="0" presId="urn:microsoft.com/office/officeart/2008/layout/HexagonCluster"/>
    <dgm:cxn modelId="{174A86FC-C34E-4F47-AB8B-979901F7165C}" type="presParOf" srcId="{FBB347FB-78A1-4FBE-BDBD-59180A9A516C}" destId="{B7D3664B-C4D4-4647-AEBF-EB7DC1649FFA}" srcOrd="0" destOrd="0" presId="urn:microsoft.com/office/officeart/2008/layout/HexagonCluster"/>
    <dgm:cxn modelId="{120F029B-CBAE-4140-8AAF-9AD7CCB753D1}" type="presParOf" srcId="{D426AB3D-58E3-4F85-BD75-FBC16E54AE8D}" destId="{DAC40A2B-30BB-4723-849A-674C1F277AF8}" srcOrd="6" destOrd="0" presId="urn:microsoft.com/office/officeart/2008/layout/HexagonCluster"/>
    <dgm:cxn modelId="{121AC478-5052-4A79-8487-8B168DE2E7E2}" type="presParOf" srcId="{DAC40A2B-30BB-4723-849A-674C1F277AF8}" destId="{C244156D-8070-47AC-8BD5-11A8A3E9C3AB}" srcOrd="0" destOrd="0" presId="urn:microsoft.com/office/officeart/2008/layout/HexagonCluster"/>
    <dgm:cxn modelId="{FC66031A-8BEA-494E-873F-5FB8A48B7104}" type="presParOf" srcId="{D426AB3D-58E3-4F85-BD75-FBC16E54AE8D}" destId="{F9C2D46F-778C-46E2-A7D6-29A813181217}" srcOrd="7" destOrd="0" presId="urn:microsoft.com/office/officeart/2008/layout/HexagonCluster"/>
    <dgm:cxn modelId="{DDEF2572-B676-44F7-8DD5-32A5887163EF}" type="presParOf" srcId="{F9C2D46F-778C-46E2-A7D6-29A813181217}" destId="{17DC6BDF-C2E1-4E34-A63E-0019B31440AF}" srcOrd="0" destOrd="0" presId="urn:microsoft.com/office/officeart/2008/layout/HexagonCluster"/>
    <dgm:cxn modelId="{4D2368B9-0280-445E-834C-EF644ED92BB4}" type="presParOf" srcId="{D426AB3D-58E3-4F85-BD75-FBC16E54AE8D}" destId="{C7EBB213-71A4-434F-A13D-1AC4AAB29FAB}" srcOrd="8" destOrd="0" presId="urn:microsoft.com/office/officeart/2008/layout/HexagonCluster"/>
    <dgm:cxn modelId="{E9C0959F-F215-4603-8AF5-4DCC25D8A2E1}" type="presParOf" srcId="{C7EBB213-71A4-434F-A13D-1AC4AAB29FAB}" destId="{802BEB91-A729-4CF4-A354-A896B0076AA7}" srcOrd="0" destOrd="0" presId="urn:microsoft.com/office/officeart/2008/layout/HexagonCluster"/>
    <dgm:cxn modelId="{126182B3-38FE-4A9C-B5D7-4C9E80365E29}" type="presParOf" srcId="{D426AB3D-58E3-4F85-BD75-FBC16E54AE8D}" destId="{6342716F-D2BE-44CF-8F02-F71D470CC1E2}" srcOrd="9" destOrd="0" presId="urn:microsoft.com/office/officeart/2008/layout/HexagonCluster"/>
    <dgm:cxn modelId="{A55B7814-E7CC-4AB6-A24B-F5BC60630F4F}" type="presParOf" srcId="{6342716F-D2BE-44CF-8F02-F71D470CC1E2}" destId="{284361C2-2E9F-45D9-B44C-A07F300E3980}" srcOrd="0" destOrd="0" presId="urn:microsoft.com/office/officeart/2008/layout/HexagonCluster"/>
    <dgm:cxn modelId="{74DABA6C-7EE2-48F0-9C26-C183E0CFD0C0}" type="presParOf" srcId="{D426AB3D-58E3-4F85-BD75-FBC16E54AE8D}" destId="{C3717B0E-C642-4444-B89C-9A686F20CA55}" srcOrd="10" destOrd="0" presId="urn:microsoft.com/office/officeart/2008/layout/HexagonCluster"/>
    <dgm:cxn modelId="{D42A5DEA-32AF-4BA6-B3D6-2875C86A4181}" type="presParOf" srcId="{C3717B0E-C642-4444-B89C-9A686F20CA55}" destId="{214B33D0-0D2F-4005-AA64-C5BE5041414E}" srcOrd="0" destOrd="0" presId="urn:microsoft.com/office/officeart/2008/layout/HexagonCluster"/>
    <dgm:cxn modelId="{E9946970-68C8-46A9-A50F-D2A8BD7780FE}" type="presParOf" srcId="{D426AB3D-58E3-4F85-BD75-FBC16E54AE8D}" destId="{29D0988A-35B5-444F-B943-F26D036CDAED}" srcOrd="11" destOrd="0" presId="urn:microsoft.com/office/officeart/2008/layout/HexagonCluster"/>
    <dgm:cxn modelId="{DA576953-8A19-4C96-B272-AFE8B263BE28}" type="presParOf" srcId="{29D0988A-35B5-444F-B943-F26D036CDAED}" destId="{5A4CCC5C-53F0-48D0-9083-905CB338E319}" srcOrd="0" destOrd="0" presId="urn:microsoft.com/office/officeart/2008/layout/HexagonCluster"/>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6AA96452-E963-45B4-9873-CADE1531DDAB}" type="doc">
      <dgm:prSet loTypeId="urn:microsoft.com/office/officeart/2008/layout/HexagonCluster" loCatId="picture" qsTypeId="urn:microsoft.com/office/officeart/2005/8/quickstyle/simple1" qsCatId="simple" csTypeId="urn:microsoft.com/office/officeart/2005/8/colors/colorful4" csCatId="colorful" phldr="1"/>
      <dgm:spPr/>
    </dgm:pt>
    <dgm:pt modelId="{2A96AFBD-86E5-424F-A4EA-10D92D4E9E7D}">
      <dgm:prSet phldrT="[Texto]"/>
      <dgm:spPr/>
      <dgm:t>
        <a:bodyPr/>
        <a:lstStyle/>
        <a:p>
          <a:r>
            <a:rPr lang="pt-BR" b="0" i="1" dirty="0"/>
            <a:t>Software </a:t>
          </a:r>
          <a:r>
            <a:rPr lang="pt-BR" b="0" i="0" dirty="0"/>
            <a:t>capaz de decodificar sinais cerebrais da fala e transformá-los em frases escritas</a:t>
          </a:r>
          <a:endParaRPr lang="pt-BR" dirty="0"/>
        </a:p>
      </dgm:t>
    </dgm:pt>
    <dgm:pt modelId="{B7EB10A7-8948-4401-8628-A8F810327B65}" type="parTrans" cxnId="{E72F09CE-23E9-4A33-80E7-259C0DDE99B5}">
      <dgm:prSet/>
      <dgm:spPr/>
      <dgm:t>
        <a:bodyPr/>
        <a:lstStyle/>
        <a:p>
          <a:endParaRPr lang="pt-BR"/>
        </a:p>
      </dgm:t>
    </dgm:pt>
    <dgm:pt modelId="{5FDE8A67-BC9A-46AB-9D85-A35E7AF9FE68}" type="sibTrans" cxnId="{E72F09CE-23E9-4A33-80E7-259C0DDE99B5}">
      <dgm:prSet/>
      <dgm:spPr>
        <a:blipFill>
          <a:blip xmlns:r="http://schemas.openxmlformats.org/officeDocument/2006/relationships" r:embed="rId1">
            <a:extLst>
              <a:ext uri="{28A0092B-C50C-407E-A947-70E740481C1C}">
                <a14:useLocalDpi xmlns:a14="http://schemas.microsoft.com/office/drawing/2010/main" val="0"/>
              </a:ext>
            </a:extLst>
          </a:blip>
          <a:srcRect/>
          <a:stretch>
            <a:fillRect l="-23000" r="-23000"/>
          </a:stretch>
        </a:blipFill>
      </dgm:spPr>
      <dgm:t>
        <a:bodyPr/>
        <a:lstStyle/>
        <a:p>
          <a:endParaRPr lang="pt-BR"/>
        </a:p>
      </dgm:t>
    </dgm:pt>
    <dgm:pt modelId="{A8226117-A38F-45BB-B74E-CF570C8FD232}">
      <dgm:prSet phldrT="[Texto]"/>
      <dgm:spPr/>
      <dgm:t>
        <a:bodyPr/>
        <a:lstStyle/>
        <a:p>
          <a:r>
            <a:rPr lang="pt-BR" dirty="0"/>
            <a:t>Ampliar vocabulário</a:t>
          </a:r>
        </a:p>
      </dgm:t>
    </dgm:pt>
    <dgm:pt modelId="{A5632DB8-88CE-4A1A-A58C-4541D5BBF4A8}" type="parTrans" cxnId="{8649F511-4FA1-4BCA-BD22-A9654A1232BD}">
      <dgm:prSet/>
      <dgm:spPr/>
      <dgm:t>
        <a:bodyPr/>
        <a:lstStyle/>
        <a:p>
          <a:endParaRPr lang="pt-BR"/>
        </a:p>
      </dgm:t>
    </dgm:pt>
    <dgm:pt modelId="{D7DDBCA1-3437-4B78-B11E-866EF4128B9E}" type="sibTrans" cxnId="{8649F511-4FA1-4BCA-BD22-A9654A1232BD}">
      <dgm:prSet/>
      <dgm:spPr>
        <a:blipFill>
          <a:blip xmlns:r="http://schemas.openxmlformats.org/officeDocument/2006/relationships" r:embed="rId2">
            <a:extLst>
              <a:ext uri="{28A0092B-C50C-407E-A947-70E740481C1C}">
                <a14:useLocalDpi xmlns:a14="http://schemas.microsoft.com/office/drawing/2010/main" val="0"/>
              </a:ext>
            </a:extLst>
          </a:blip>
          <a:srcRect/>
          <a:stretch>
            <a:fillRect l="-15000" r="-15000"/>
          </a:stretch>
        </a:blipFill>
      </dgm:spPr>
      <dgm:t>
        <a:bodyPr/>
        <a:lstStyle/>
        <a:p>
          <a:endParaRPr lang="pt-BR"/>
        </a:p>
      </dgm:t>
    </dgm:pt>
    <dgm:pt modelId="{F8AB4114-10CF-4CF4-8F68-1A00A15E9EB6}">
      <dgm:prSet phldrT="[Texto]"/>
      <dgm:spPr/>
      <dgm:t>
        <a:bodyPr/>
        <a:lstStyle/>
        <a:p>
          <a:r>
            <a:rPr lang="pt-BR" dirty="0"/>
            <a:t>Estágio muito inicial</a:t>
          </a:r>
        </a:p>
      </dgm:t>
    </dgm:pt>
    <dgm:pt modelId="{F04ED40F-9E3C-4076-9134-771C25EEBCD1}" type="parTrans" cxnId="{B56C44D5-A689-4CD0-95FE-9D88BDE4EE87}">
      <dgm:prSet/>
      <dgm:spPr/>
      <dgm:t>
        <a:bodyPr/>
        <a:lstStyle/>
        <a:p>
          <a:endParaRPr lang="pt-BR"/>
        </a:p>
      </dgm:t>
    </dgm:pt>
    <dgm:pt modelId="{07593F78-173D-49A1-9B98-288DD6F3364A}" type="sibTrans" cxnId="{B56C44D5-A689-4CD0-95FE-9D88BDE4EE87}">
      <dgm:prSet/>
      <dgm:spPr>
        <a:blipFill>
          <a:blip xmlns:r="http://schemas.openxmlformats.org/officeDocument/2006/relationships" r:embed="rId3">
            <a:extLst>
              <a:ext uri="{28A0092B-C50C-407E-A947-70E740481C1C}">
                <a14:useLocalDpi xmlns:a14="http://schemas.microsoft.com/office/drawing/2010/main" val="0"/>
              </a:ext>
            </a:extLst>
          </a:blip>
          <a:srcRect/>
          <a:stretch>
            <a:fillRect l="-7000" r="-7000"/>
          </a:stretch>
        </a:blipFill>
      </dgm:spPr>
      <dgm:t>
        <a:bodyPr/>
        <a:lstStyle/>
        <a:p>
          <a:endParaRPr lang="pt-BR"/>
        </a:p>
      </dgm:t>
    </dgm:pt>
    <dgm:pt modelId="{D426AB3D-58E3-4F85-BD75-FBC16E54AE8D}" type="pres">
      <dgm:prSet presAssocID="{6AA96452-E963-45B4-9873-CADE1531DDAB}" presName="Name0" presStyleCnt="0">
        <dgm:presLayoutVars>
          <dgm:chMax val="21"/>
          <dgm:chPref val="21"/>
        </dgm:presLayoutVars>
      </dgm:prSet>
      <dgm:spPr/>
    </dgm:pt>
    <dgm:pt modelId="{8F1C7601-078C-4CF4-BC16-52BF33824962}" type="pres">
      <dgm:prSet presAssocID="{2A96AFBD-86E5-424F-A4EA-10D92D4E9E7D}" presName="text1" presStyleCnt="0"/>
      <dgm:spPr/>
    </dgm:pt>
    <dgm:pt modelId="{1A41CC11-DA44-4741-B651-0C5937792749}" type="pres">
      <dgm:prSet presAssocID="{2A96AFBD-86E5-424F-A4EA-10D92D4E9E7D}" presName="textRepeatNode" presStyleLbl="alignNode1" presStyleIdx="0" presStyleCnt="3">
        <dgm:presLayoutVars>
          <dgm:chMax val="0"/>
          <dgm:chPref val="0"/>
          <dgm:bulletEnabled val="1"/>
        </dgm:presLayoutVars>
      </dgm:prSet>
      <dgm:spPr/>
    </dgm:pt>
    <dgm:pt modelId="{4334DBD8-B572-49C6-A9D7-6FCCAC11BF9C}" type="pres">
      <dgm:prSet presAssocID="{2A96AFBD-86E5-424F-A4EA-10D92D4E9E7D}" presName="textaccent1" presStyleCnt="0"/>
      <dgm:spPr/>
    </dgm:pt>
    <dgm:pt modelId="{C6BE8170-A673-420A-9D3E-4F6E5F7405D8}" type="pres">
      <dgm:prSet presAssocID="{2A96AFBD-86E5-424F-A4EA-10D92D4E9E7D}" presName="accentRepeatNode" presStyleLbl="solidAlignAcc1" presStyleIdx="0" presStyleCnt="6"/>
      <dgm:spPr/>
    </dgm:pt>
    <dgm:pt modelId="{E327CE40-064C-4D5E-BB35-1191FE581A8F}" type="pres">
      <dgm:prSet presAssocID="{5FDE8A67-BC9A-46AB-9D85-A35E7AF9FE68}" presName="image1" presStyleCnt="0"/>
      <dgm:spPr/>
    </dgm:pt>
    <dgm:pt modelId="{3F2149B0-179A-4456-84B6-8CDB96F21E50}" type="pres">
      <dgm:prSet presAssocID="{5FDE8A67-BC9A-46AB-9D85-A35E7AF9FE68}" presName="imageRepeatNode" presStyleLbl="alignAcc1" presStyleIdx="0" presStyleCnt="3"/>
      <dgm:spPr/>
    </dgm:pt>
    <dgm:pt modelId="{938A1542-7510-49A7-A257-55F1C13C27A1}" type="pres">
      <dgm:prSet presAssocID="{5FDE8A67-BC9A-46AB-9D85-A35E7AF9FE68}" presName="imageaccent1" presStyleCnt="0"/>
      <dgm:spPr/>
    </dgm:pt>
    <dgm:pt modelId="{05D2E135-63A4-473F-8AA4-52BB2F40FB82}" type="pres">
      <dgm:prSet presAssocID="{5FDE8A67-BC9A-46AB-9D85-A35E7AF9FE68}" presName="accentRepeatNode" presStyleLbl="solidAlignAcc1" presStyleIdx="1" presStyleCnt="6"/>
      <dgm:spPr/>
    </dgm:pt>
    <dgm:pt modelId="{62CA4AA6-FE29-48CF-BB4B-A496E3E3283E}" type="pres">
      <dgm:prSet presAssocID="{A8226117-A38F-45BB-B74E-CF570C8FD232}" presName="text2" presStyleCnt="0"/>
      <dgm:spPr/>
    </dgm:pt>
    <dgm:pt modelId="{C1EEF0AC-56C5-4349-8DD2-1C1250527F54}" type="pres">
      <dgm:prSet presAssocID="{A8226117-A38F-45BB-B74E-CF570C8FD232}" presName="textRepeatNode" presStyleLbl="alignNode1" presStyleIdx="1" presStyleCnt="3">
        <dgm:presLayoutVars>
          <dgm:chMax val="0"/>
          <dgm:chPref val="0"/>
          <dgm:bulletEnabled val="1"/>
        </dgm:presLayoutVars>
      </dgm:prSet>
      <dgm:spPr/>
    </dgm:pt>
    <dgm:pt modelId="{FBB347FB-78A1-4FBE-BDBD-59180A9A516C}" type="pres">
      <dgm:prSet presAssocID="{A8226117-A38F-45BB-B74E-CF570C8FD232}" presName="textaccent2" presStyleCnt="0"/>
      <dgm:spPr/>
    </dgm:pt>
    <dgm:pt modelId="{B7D3664B-C4D4-4647-AEBF-EB7DC1649FFA}" type="pres">
      <dgm:prSet presAssocID="{A8226117-A38F-45BB-B74E-CF570C8FD232}" presName="accentRepeatNode" presStyleLbl="solidAlignAcc1" presStyleIdx="2" presStyleCnt="6"/>
      <dgm:spPr/>
    </dgm:pt>
    <dgm:pt modelId="{DAC40A2B-30BB-4723-849A-674C1F277AF8}" type="pres">
      <dgm:prSet presAssocID="{D7DDBCA1-3437-4B78-B11E-866EF4128B9E}" presName="image2" presStyleCnt="0"/>
      <dgm:spPr/>
    </dgm:pt>
    <dgm:pt modelId="{C244156D-8070-47AC-8BD5-11A8A3E9C3AB}" type="pres">
      <dgm:prSet presAssocID="{D7DDBCA1-3437-4B78-B11E-866EF4128B9E}" presName="imageRepeatNode" presStyleLbl="alignAcc1" presStyleIdx="1" presStyleCnt="3"/>
      <dgm:spPr/>
    </dgm:pt>
    <dgm:pt modelId="{F9C2D46F-778C-46E2-A7D6-29A813181217}" type="pres">
      <dgm:prSet presAssocID="{D7DDBCA1-3437-4B78-B11E-866EF4128B9E}" presName="imageaccent2" presStyleCnt="0"/>
      <dgm:spPr/>
    </dgm:pt>
    <dgm:pt modelId="{17DC6BDF-C2E1-4E34-A63E-0019B31440AF}" type="pres">
      <dgm:prSet presAssocID="{D7DDBCA1-3437-4B78-B11E-866EF4128B9E}" presName="accentRepeatNode" presStyleLbl="solidAlignAcc1" presStyleIdx="3" presStyleCnt="6"/>
      <dgm:spPr/>
    </dgm:pt>
    <dgm:pt modelId="{C7EBB213-71A4-434F-A13D-1AC4AAB29FAB}" type="pres">
      <dgm:prSet presAssocID="{F8AB4114-10CF-4CF4-8F68-1A00A15E9EB6}" presName="text3" presStyleCnt="0"/>
      <dgm:spPr/>
    </dgm:pt>
    <dgm:pt modelId="{802BEB91-A729-4CF4-A354-A896B0076AA7}" type="pres">
      <dgm:prSet presAssocID="{F8AB4114-10CF-4CF4-8F68-1A00A15E9EB6}" presName="textRepeatNode" presStyleLbl="alignNode1" presStyleIdx="2" presStyleCnt="3">
        <dgm:presLayoutVars>
          <dgm:chMax val="0"/>
          <dgm:chPref val="0"/>
          <dgm:bulletEnabled val="1"/>
        </dgm:presLayoutVars>
      </dgm:prSet>
      <dgm:spPr/>
    </dgm:pt>
    <dgm:pt modelId="{6342716F-D2BE-44CF-8F02-F71D470CC1E2}" type="pres">
      <dgm:prSet presAssocID="{F8AB4114-10CF-4CF4-8F68-1A00A15E9EB6}" presName="textaccent3" presStyleCnt="0"/>
      <dgm:spPr/>
    </dgm:pt>
    <dgm:pt modelId="{284361C2-2E9F-45D9-B44C-A07F300E3980}" type="pres">
      <dgm:prSet presAssocID="{F8AB4114-10CF-4CF4-8F68-1A00A15E9EB6}" presName="accentRepeatNode" presStyleLbl="solidAlignAcc1" presStyleIdx="4" presStyleCnt="6"/>
      <dgm:spPr/>
    </dgm:pt>
    <dgm:pt modelId="{C3717B0E-C642-4444-B89C-9A686F20CA55}" type="pres">
      <dgm:prSet presAssocID="{07593F78-173D-49A1-9B98-288DD6F3364A}" presName="image3" presStyleCnt="0"/>
      <dgm:spPr/>
    </dgm:pt>
    <dgm:pt modelId="{214B33D0-0D2F-4005-AA64-C5BE5041414E}" type="pres">
      <dgm:prSet presAssocID="{07593F78-173D-49A1-9B98-288DD6F3364A}" presName="imageRepeatNode" presStyleLbl="alignAcc1" presStyleIdx="2" presStyleCnt="3"/>
      <dgm:spPr/>
    </dgm:pt>
    <dgm:pt modelId="{29D0988A-35B5-444F-B943-F26D036CDAED}" type="pres">
      <dgm:prSet presAssocID="{07593F78-173D-49A1-9B98-288DD6F3364A}" presName="imageaccent3" presStyleCnt="0"/>
      <dgm:spPr/>
    </dgm:pt>
    <dgm:pt modelId="{5A4CCC5C-53F0-48D0-9083-905CB338E319}" type="pres">
      <dgm:prSet presAssocID="{07593F78-173D-49A1-9B98-288DD6F3364A}" presName="accentRepeatNode" presStyleLbl="solidAlignAcc1" presStyleIdx="5" presStyleCnt="6"/>
      <dgm:spPr/>
    </dgm:pt>
  </dgm:ptLst>
  <dgm:cxnLst>
    <dgm:cxn modelId="{8649F511-4FA1-4BCA-BD22-A9654A1232BD}" srcId="{6AA96452-E963-45B4-9873-CADE1531DDAB}" destId="{A8226117-A38F-45BB-B74E-CF570C8FD232}" srcOrd="1" destOrd="0" parTransId="{A5632DB8-88CE-4A1A-A58C-4541D5BBF4A8}" sibTransId="{D7DDBCA1-3437-4B78-B11E-866EF4128B9E}"/>
    <dgm:cxn modelId="{F0AC9415-CC27-4687-8FFD-789DF7F42647}" type="presOf" srcId="{07593F78-173D-49A1-9B98-288DD6F3364A}" destId="{214B33D0-0D2F-4005-AA64-C5BE5041414E}" srcOrd="0" destOrd="0" presId="urn:microsoft.com/office/officeart/2008/layout/HexagonCluster"/>
    <dgm:cxn modelId="{C39F8218-6C03-4B34-B89D-710A23FCED14}" type="presOf" srcId="{5FDE8A67-BC9A-46AB-9D85-A35E7AF9FE68}" destId="{3F2149B0-179A-4456-84B6-8CDB96F21E50}" srcOrd="0" destOrd="0" presId="urn:microsoft.com/office/officeart/2008/layout/HexagonCluster"/>
    <dgm:cxn modelId="{E4FD96A2-B9D5-488E-8A55-18B32F9181CC}" type="presOf" srcId="{6AA96452-E963-45B4-9873-CADE1531DDAB}" destId="{D426AB3D-58E3-4F85-BD75-FBC16E54AE8D}" srcOrd="0" destOrd="0" presId="urn:microsoft.com/office/officeart/2008/layout/HexagonCluster"/>
    <dgm:cxn modelId="{2755A9C1-499F-44A0-9341-EA2F1B468A44}" type="presOf" srcId="{2A96AFBD-86E5-424F-A4EA-10D92D4E9E7D}" destId="{1A41CC11-DA44-4741-B651-0C5937792749}" srcOrd="0" destOrd="0" presId="urn:microsoft.com/office/officeart/2008/layout/HexagonCluster"/>
    <dgm:cxn modelId="{E72F09CE-23E9-4A33-80E7-259C0DDE99B5}" srcId="{6AA96452-E963-45B4-9873-CADE1531DDAB}" destId="{2A96AFBD-86E5-424F-A4EA-10D92D4E9E7D}" srcOrd="0" destOrd="0" parTransId="{B7EB10A7-8948-4401-8628-A8F810327B65}" sibTransId="{5FDE8A67-BC9A-46AB-9D85-A35E7AF9FE68}"/>
    <dgm:cxn modelId="{B56C44D5-A689-4CD0-95FE-9D88BDE4EE87}" srcId="{6AA96452-E963-45B4-9873-CADE1531DDAB}" destId="{F8AB4114-10CF-4CF4-8F68-1A00A15E9EB6}" srcOrd="2" destOrd="0" parTransId="{F04ED40F-9E3C-4076-9134-771C25EEBCD1}" sibTransId="{07593F78-173D-49A1-9B98-288DD6F3364A}"/>
    <dgm:cxn modelId="{BCD83DE1-78AD-4426-90FB-6759564EE99F}" type="presOf" srcId="{F8AB4114-10CF-4CF4-8F68-1A00A15E9EB6}" destId="{802BEB91-A729-4CF4-A354-A896B0076AA7}" srcOrd="0" destOrd="0" presId="urn:microsoft.com/office/officeart/2008/layout/HexagonCluster"/>
    <dgm:cxn modelId="{9EB32CF8-741D-43B0-A252-8CB7CB08D922}" type="presOf" srcId="{A8226117-A38F-45BB-B74E-CF570C8FD232}" destId="{C1EEF0AC-56C5-4349-8DD2-1C1250527F54}" srcOrd="0" destOrd="0" presId="urn:microsoft.com/office/officeart/2008/layout/HexagonCluster"/>
    <dgm:cxn modelId="{703DF1FB-B440-44E2-A472-17E1E55D9508}" type="presOf" srcId="{D7DDBCA1-3437-4B78-B11E-866EF4128B9E}" destId="{C244156D-8070-47AC-8BD5-11A8A3E9C3AB}" srcOrd="0" destOrd="0" presId="urn:microsoft.com/office/officeart/2008/layout/HexagonCluster"/>
    <dgm:cxn modelId="{ED244382-97DA-48A6-ADA2-255774699A72}" type="presParOf" srcId="{D426AB3D-58E3-4F85-BD75-FBC16E54AE8D}" destId="{8F1C7601-078C-4CF4-BC16-52BF33824962}" srcOrd="0" destOrd="0" presId="urn:microsoft.com/office/officeart/2008/layout/HexagonCluster"/>
    <dgm:cxn modelId="{45DE4997-F8BE-4DE1-BE9D-6B11727B67BF}" type="presParOf" srcId="{8F1C7601-078C-4CF4-BC16-52BF33824962}" destId="{1A41CC11-DA44-4741-B651-0C5937792749}" srcOrd="0" destOrd="0" presId="urn:microsoft.com/office/officeart/2008/layout/HexagonCluster"/>
    <dgm:cxn modelId="{B9023909-9D69-491E-B843-62D5D6EABDC9}" type="presParOf" srcId="{D426AB3D-58E3-4F85-BD75-FBC16E54AE8D}" destId="{4334DBD8-B572-49C6-A9D7-6FCCAC11BF9C}" srcOrd="1" destOrd="0" presId="urn:microsoft.com/office/officeart/2008/layout/HexagonCluster"/>
    <dgm:cxn modelId="{BB9D13B6-DA6B-445C-859A-2BB617A6BC0A}" type="presParOf" srcId="{4334DBD8-B572-49C6-A9D7-6FCCAC11BF9C}" destId="{C6BE8170-A673-420A-9D3E-4F6E5F7405D8}" srcOrd="0" destOrd="0" presId="urn:microsoft.com/office/officeart/2008/layout/HexagonCluster"/>
    <dgm:cxn modelId="{D9735CCC-DF4A-42F9-8A09-2E47943AF2DC}" type="presParOf" srcId="{D426AB3D-58E3-4F85-BD75-FBC16E54AE8D}" destId="{E327CE40-064C-4D5E-BB35-1191FE581A8F}" srcOrd="2" destOrd="0" presId="urn:microsoft.com/office/officeart/2008/layout/HexagonCluster"/>
    <dgm:cxn modelId="{A85B11D0-D49E-4841-8A5A-A51F54C0E9C9}" type="presParOf" srcId="{E327CE40-064C-4D5E-BB35-1191FE581A8F}" destId="{3F2149B0-179A-4456-84B6-8CDB96F21E50}" srcOrd="0" destOrd="0" presId="urn:microsoft.com/office/officeart/2008/layout/HexagonCluster"/>
    <dgm:cxn modelId="{01B32530-2F30-4204-95BF-FB65A49F1BC2}" type="presParOf" srcId="{D426AB3D-58E3-4F85-BD75-FBC16E54AE8D}" destId="{938A1542-7510-49A7-A257-55F1C13C27A1}" srcOrd="3" destOrd="0" presId="urn:microsoft.com/office/officeart/2008/layout/HexagonCluster"/>
    <dgm:cxn modelId="{32B62CB1-F5AC-42A4-B869-A14211DDE846}" type="presParOf" srcId="{938A1542-7510-49A7-A257-55F1C13C27A1}" destId="{05D2E135-63A4-473F-8AA4-52BB2F40FB82}" srcOrd="0" destOrd="0" presId="urn:microsoft.com/office/officeart/2008/layout/HexagonCluster"/>
    <dgm:cxn modelId="{0FBF97B8-1900-48CE-B049-DB31B673600B}" type="presParOf" srcId="{D426AB3D-58E3-4F85-BD75-FBC16E54AE8D}" destId="{62CA4AA6-FE29-48CF-BB4B-A496E3E3283E}" srcOrd="4" destOrd="0" presId="urn:microsoft.com/office/officeart/2008/layout/HexagonCluster"/>
    <dgm:cxn modelId="{468A9633-C782-42A0-BE90-2DF1CF5B5677}" type="presParOf" srcId="{62CA4AA6-FE29-48CF-BB4B-A496E3E3283E}" destId="{C1EEF0AC-56C5-4349-8DD2-1C1250527F54}" srcOrd="0" destOrd="0" presId="urn:microsoft.com/office/officeart/2008/layout/HexagonCluster"/>
    <dgm:cxn modelId="{F9AA48B1-7020-4F1B-AAE4-5A7D7E9C156F}" type="presParOf" srcId="{D426AB3D-58E3-4F85-BD75-FBC16E54AE8D}" destId="{FBB347FB-78A1-4FBE-BDBD-59180A9A516C}" srcOrd="5" destOrd="0" presId="urn:microsoft.com/office/officeart/2008/layout/HexagonCluster"/>
    <dgm:cxn modelId="{174A86FC-C34E-4F47-AB8B-979901F7165C}" type="presParOf" srcId="{FBB347FB-78A1-4FBE-BDBD-59180A9A516C}" destId="{B7D3664B-C4D4-4647-AEBF-EB7DC1649FFA}" srcOrd="0" destOrd="0" presId="urn:microsoft.com/office/officeart/2008/layout/HexagonCluster"/>
    <dgm:cxn modelId="{120F029B-CBAE-4140-8AAF-9AD7CCB753D1}" type="presParOf" srcId="{D426AB3D-58E3-4F85-BD75-FBC16E54AE8D}" destId="{DAC40A2B-30BB-4723-849A-674C1F277AF8}" srcOrd="6" destOrd="0" presId="urn:microsoft.com/office/officeart/2008/layout/HexagonCluster"/>
    <dgm:cxn modelId="{121AC478-5052-4A79-8487-8B168DE2E7E2}" type="presParOf" srcId="{DAC40A2B-30BB-4723-849A-674C1F277AF8}" destId="{C244156D-8070-47AC-8BD5-11A8A3E9C3AB}" srcOrd="0" destOrd="0" presId="urn:microsoft.com/office/officeart/2008/layout/HexagonCluster"/>
    <dgm:cxn modelId="{FC66031A-8BEA-494E-873F-5FB8A48B7104}" type="presParOf" srcId="{D426AB3D-58E3-4F85-BD75-FBC16E54AE8D}" destId="{F9C2D46F-778C-46E2-A7D6-29A813181217}" srcOrd="7" destOrd="0" presId="urn:microsoft.com/office/officeart/2008/layout/HexagonCluster"/>
    <dgm:cxn modelId="{DDEF2572-B676-44F7-8DD5-32A5887163EF}" type="presParOf" srcId="{F9C2D46F-778C-46E2-A7D6-29A813181217}" destId="{17DC6BDF-C2E1-4E34-A63E-0019B31440AF}" srcOrd="0" destOrd="0" presId="urn:microsoft.com/office/officeart/2008/layout/HexagonCluster"/>
    <dgm:cxn modelId="{4D2368B9-0280-445E-834C-EF644ED92BB4}" type="presParOf" srcId="{D426AB3D-58E3-4F85-BD75-FBC16E54AE8D}" destId="{C7EBB213-71A4-434F-A13D-1AC4AAB29FAB}" srcOrd="8" destOrd="0" presId="urn:microsoft.com/office/officeart/2008/layout/HexagonCluster"/>
    <dgm:cxn modelId="{E9C0959F-F215-4603-8AF5-4DCC25D8A2E1}" type="presParOf" srcId="{C7EBB213-71A4-434F-A13D-1AC4AAB29FAB}" destId="{802BEB91-A729-4CF4-A354-A896B0076AA7}" srcOrd="0" destOrd="0" presId="urn:microsoft.com/office/officeart/2008/layout/HexagonCluster"/>
    <dgm:cxn modelId="{126182B3-38FE-4A9C-B5D7-4C9E80365E29}" type="presParOf" srcId="{D426AB3D-58E3-4F85-BD75-FBC16E54AE8D}" destId="{6342716F-D2BE-44CF-8F02-F71D470CC1E2}" srcOrd="9" destOrd="0" presId="urn:microsoft.com/office/officeart/2008/layout/HexagonCluster"/>
    <dgm:cxn modelId="{A55B7814-E7CC-4AB6-A24B-F5BC60630F4F}" type="presParOf" srcId="{6342716F-D2BE-44CF-8F02-F71D470CC1E2}" destId="{284361C2-2E9F-45D9-B44C-A07F300E3980}" srcOrd="0" destOrd="0" presId="urn:microsoft.com/office/officeart/2008/layout/HexagonCluster"/>
    <dgm:cxn modelId="{74DABA6C-7EE2-48F0-9C26-C183E0CFD0C0}" type="presParOf" srcId="{D426AB3D-58E3-4F85-BD75-FBC16E54AE8D}" destId="{C3717B0E-C642-4444-B89C-9A686F20CA55}" srcOrd="10" destOrd="0" presId="urn:microsoft.com/office/officeart/2008/layout/HexagonCluster"/>
    <dgm:cxn modelId="{D42A5DEA-32AF-4BA6-B3D6-2875C86A4181}" type="presParOf" srcId="{C3717B0E-C642-4444-B89C-9A686F20CA55}" destId="{214B33D0-0D2F-4005-AA64-C5BE5041414E}" srcOrd="0" destOrd="0" presId="urn:microsoft.com/office/officeart/2008/layout/HexagonCluster"/>
    <dgm:cxn modelId="{E9946970-68C8-46A9-A50F-D2A8BD7780FE}" type="presParOf" srcId="{D426AB3D-58E3-4F85-BD75-FBC16E54AE8D}" destId="{29D0988A-35B5-444F-B943-F26D036CDAED}" srcOrd="11" destOrd="0" presId="urn:microsoft.com/office/officeart/2008/layout/HexagonCluster"/>
    <dgm:cxn modelId="{DA576953-8A19-4C96-B272-AFE8B263BE28}" type="presParOf" srcId="{29D0988A-35B5-444F-B943-F26D036CDAED}" destId="{5A4CCC5C-53F0-48D0-9083-905CB338E319}" srcOrd="0" destOrd="0" presId="urn:microsoft.com/office/officeart/2008/layout/HexagonCluster"/>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A7714AF-39DB-45DD-8DB9-36497FB71152}" type="doc">
      <dgm:prSet loTypeId="urn:microsoft.com/office/officeart/2005/8/layout/vList3" loCatId="list" qsTypeId="urn:microsoft.com/office/officeart/2005/8/quickstyle/simple1" qsCatId="simple" csTypeId="urn:microsoft.com/office/officeart/2005/8/colors/colorful4" csCatId="colorful" phldr="1"/>
      <dgm:spPr/>
      <dgm:t>
        <a:bodyPr/>
        <a:lstStyle/>
        <a:p>
          <a:endParaRPr lang="pt-BR"/>
        </a:p>
      </dgm:t>
    </dgm:pt>
    <dgm:pt modelId="{394F5E71-E147-4A3F-B2E7-0450996846C2}">
      <dgm:prSet phldrT="[Texto]"/>
      <dgm:spPr/>
      <dgm:t>
        <a:bodyPr/>
        <a:lstStyle/>
        <a:p>
          <a:r>
            <a:rPr lang="pt-BR" dirty="0"/>
            <a:t>SÃO INTELIGENTES?</a:t>
          </a:r>
        </a:p>
      </dgm:t>
    </dgm:pt>
    <dgm:pt modelId="{09F8AED6-7B03-496D-A606-0EF3636B8CCE}" type="parTrans" cxnId="{E12454FE-8170-40AE-8A3A-4403F0611AD7}">
      <dgm:prSet/>
      <dgm:spPr/>
      <dgm:t>
        <a:bodyPr/>
        <a:lstStyle/>
        <a:p>
          <a:endParaRPr lang="pt-BR"/>
        </a:p>
      </dgm:t>
    </dgm:pt>
    <dgm:pt modelId="{C6C2404C-131A-44A4-92DF-718FB29555B5}" type="sibTrans" cxnId="{E12454FE-8170-40AE-8A3A-4403F0611AD7}">
      <dgm:prSet/>
      <dgm:spPr/>
      <dgm:t>
        <a:bodyPr/>
        <a:lstStyle/>
        <a:p>
          <a:endParaRPr lang="pt-BR"/>
        </a:p>
      </dgm:t>
    </dgm:pt>
    <dgm:pt modelId="{DEF72359-F494-40F6-BACE-931405E39B20}">
      <dgm:prSet phldrT="[Texto]"/>
      <dgm:spPr/>
      <dgm:t>
        <a:bodyPr/>
        <a:lstStyle/>
        <a:p>
          <a:r>
            <a:rPr lang="pt-BR" dirty="0"/>
            <a:t>Realizam ações inteligentes</a:t>
          </a:r>
        </a:p>
      </dgm:t>
    </dgm:pt>
    <dgm:pt modelId="{0651AF0E-2794-4DEB-B550-C29CDBABDA35}" type="parTrans" cxnId="{A2837458-A8EF-4024-A51B-96528C49E467}">
      <dgm:prSet/>
      <dgm:spPr/>
      <dgm:t>
        <a:bodyPr/>
        <a:lstStyle/>
        <a:p>
          <a:endParaRPr lang="pt-BR"/>
        </a:p>
      </dgm:t>
    </dgm:pt>
    <dgm:pt modelId="{6D560BF9-D16B-429E-BAED-5B881CDA34EE}" type="sibTrans" cxnId="{A2837458-A8EF-4024-A51B-96528C49E467}">
      <dgm:prSet/>
      <dgm:spPr/>
      <dgm:t>
        <a:bodyPr/>
        <a:lstStyle/>
        <a:p>
          <a:endParaRPr lang="pt-BR"/>
        </a:p>
      </dgm:t>
    </dgm:pt>
    <dgm:pt modelId="{A8C6FD93-A29A-45C7-BC96-B39A58D4C7B7}">
      <dgm:prSet phldrT="[Texto]"/>
      <dgm:spPr/>
      <dgm:t>
        <a:bodyPr/>
        <a:lstStyle/>
        <a:p>
          <a:r>
            <a:rPr lang="pt-BR" dirty="0"/>
            <a:t>APRENDEM?</a:t>
          </a:r>
        </a:p>
      </dgm:t>
    </dgm:pt>
    <dgm:pt modelId="{3AA4578E-F161-4C14-9888-763BF00CEE4D}" type="parTrans" cxnId="{E0F3DA26-7D83-4E88-A856-C5300284717A}">
      <dgm:prSet/>
      <dgm:spPr/>
      <dgm:t>
        <a:bodyPr/>
        <a:lstStyle/>
        <a:p>
          <a:endParaRPr lang="pt-BR"/>
        </a:p>
      </dgm:t>
    </dgm:pt>
    <dgm:pt modelId="{37F8012E-9498-4BD2-99F6-25A38F17DD98}" type="sibTrans" cxnId="{E0F3DA26-7D83-4E88-A856-C5300284717A}">
      <dgm:prSet/>
      <dgm:spPr/>
      <dgm:t>
        <a:bodyPr/>
        <a:lstStyle/>
        <a:p>
          <a:endParaRPr lang="pt-BR"/>
        </a:p>
      </dgm:t>
    </dgm:pt>
    <dgm:pt modelId="{FF266F8C-9047-4CAC-8FF9-6A174C2F1351}">
      <dgm:prSet phldrT="[Texto]"/>
      <dgm:spPr/>
      <dgm:t>
        <a:bodyPr/>
        <a:lstStyle/>
        <a:p>
          <a:r>
            <a:rPr lang="pt-BR" dirty="0"/>
            <a:t>São treinados</a:t>
          </a:r>
        </a:p>
      </dgm:t>
    </dgm:pt>
    <dgm:pt modelId="{5BFE1211-124B-4507-A059-9A85CB9284BC}" type="parTrans" cxnId="{862584ED-31D5-4EB4-91FB-005A7B549F7F}">
      <dgm:prSet/>
      <dgm:spPr/>
      <dgm:t>
        <a:bodyPr/>
        <a:lstStyle/>
        <a:p>
          <a:endParaRPr lang="pt-BR"/>
        </a:p>
      </dgm:t>
    </dgm:pt>
    <dgm:pt modelId="{C69EE6F0-B820-4A1D-84E5-DC7B9D10BF8E}" type="sibTrans" cxnId="{862584ED-31D5-4EB4-91FB-005A7B549F7F}">
      <dgm:prSet/>
      <dgm:spPr/>
      <dgm:t>
        <a:bodyPr/>
        <a:lstStyle/>
        <a:p>
          <a:endParaRPr lang="pt-BR"/>
        </a:p>
      </dgm:t>
    </dgm:pt>
    <dgm:pt modelId="{82A726BC-1A97-4E6C-833A-2A78F7695424}">
      <dgm:prSet phldrT="[Texto]"/>
      <dgm:spPr/>
      <dgm:t>
        <a:bodyPr/>
        <a:lstStyle/>
        <a:p>
          <a:r>
            <a:rPr lang="pt-BR" dirty="0"/>
            <a:t>PENSAM?</a:t>
          </a:r>
        </a:p>
      </dgm:t>
    </dgm:pt>
    <dgm:pt modelId="{5C35A045-41EC-473A-927D-7D0A9E31CF0D}" type="parTrans" cxnId="{6C9BD4B7-53FD-4A3A-980C-21F9C1AFEFC7}">
      <dgm:prSet/>
      <dgm:spPr/>
      <dgm:t>
        <a:bodyPr/>
        <a:lstStyle/>
        <a:p>
          <a:endParaRPr lang="pt-BR"/>
        </a:p>
      </dgm:t>
    </dgm:pt>
    <dgm:pt modelId="{C6E74184-ED47-425E-8273-537FA56D6308}" type="sibTrans" cxnId="{6C9BD4B7-53FD-4A3A-980C-21F9C1AFEFC7}">
      <dgm:prSet/>
      <dgm:spPr/>
      <dgm:t>
        <a:bodyPr/>
        <a:lstStyle/>
        <a:p>
          <a:endParaRPr lang="pt-BR"/>
        </a:p>
      </dgm:t>
    </dgm:pt>
    <dgm:pt modelId="{A2238DC3-9B35-47A9-94E6-98FBEB223352}">
      <dgm:prSet phldrT="[Texto]"/>
      <dgm:spPr/>
      <dgm:t>
        <a:bodyPr/>
        <a:lstStyle/>
        <a:p>
          <a:r>
            <a:rPr lang="pt-BR" dirty="0"/>
            <a:t>Não são capazes de emular todos os aspectos do pensamento</a:t>
          </a:r>
        </a:p>
      </dgm:t>
    </dgm:pt>
    <dgm:pt modelId="{46F8D30C-B868-4C63-BB35-6232C8E489E5}" type="parTrans" cxnId="{5311B7D2-3A19-4A49-871C-F54495660084}">
      <dgm:prSet/>
      <dgm:spPr/>
      <dgm:t>
        <a:bodyPr/>
        <a:lstStyle/>
        <a:p>
          <a:endParaRPr lang="pt-BR"/>
        </a:p>
      </dgm:t>
    </dgm:pt>
    <dgm:pt modelId="{58AB2A2B-7B5E-47C2-AE9E-41136B1CC40B}" type="sibTrans" cxnId="{5311B7D2-3A19-4A49-871C-F54495660084}">
      <dgm:prSet/>
      <dgm:spPr/>
      <dgm:t>
        <a:bodyPr/>
        <a:lstStyle/>
        <a:p>
          <a:endParaRPr lang="pt-BR"/>
        </a:p>
      </dgm:t>
    </dgm:pt>
    <dgm:pt modelId="{402BE498-FC79-4E67-B3DA-231B60C2B6D5}">
      <dgm:prSet phldrT="[Texto]"/>
      <dgm:spPr/>
      <dgm:t>
        <a:bodyPr/>
        <a:lstStyle/>
        <a:p>
          <a:r>
            <a:rPr lang="pt-BR" dirty="0"/>
            <a:t>Podem ser confundidos com humanos em algumas tarefas</a:t>
          </a:r>
        </a:p>
      </dgm:t>
    </dgm:pt>
    <dgm:pt modelId="{D59C7F9D-2DB8-4344-B53B-0A745313BB22}" type="parTrans" cxnId="{7A5A063E-C9E1-463C-96EC-CFFBB2331350}">
      <dgm:prSet/>
      <dgm:spPr/>
      <dgm:t>
        <a:bodyPr/>
        <a:lstStyle/>
        <a:p>
          <a:endParaRPr lang="pt-BR"/>
        </a:p>
      </dgm:t>
    </dgm:pt>
    <dgm:pt modelId="{4B2E7C11-0CBA-440B-921F-DEAFA2F52A27}" type="sibTrans" cxnId="{7A5A063E-C9E1-463C-96EC-CFFBB2331350}">
      <dgm:prSet/>
      <dgm:spPr/>
      <dgm:t>
        <a:bodyPr/>
        <a:lstStyle/>
        <a:p>
          <a:endParaRPr lang="pt-BR"/>
        </a:p>
      </dgm:t>
    </dgm:pt>
    <dgm:pt modelId="{1E6548FF-C5F1-427B-9304-F953CEF8D029}" type="pres">
      <dgm:prSet presAssocID="{CA7714AF-39DB-45DD-8DB9-36497FB71152}" presName="linearFlow" presStyleCnt="0">
        <dgm:presLayoutVars>
          <dgm:dir/>
          <dgm:resizeHandles val="exact"/>
        </dgm:presLayoutVars>
      </dgm:prSet>
      <dgm:spPr/>
    </dgm:pt>
    <dgm:pt modelId="{E9A9DA51-9D9C-4CB4-939A-46C471A247DF}" type="pres">
      <dgm:prSet presAssocID="{394F5E71-E147-4A3F-B2E7-0450996846C2}" presName="composite" presStyleCnt="0"/>
      <dgm:spPr/>
    </dgm:pt>
    <dgm:pt modelId="{09E77C6D-E311-4C95-A792-DBF07C6A7F2B}" type="pres">
      <dgm:prSet presAssocID="{394F5E71-E147-4A3F-B2E7-0450996846C2}" presName="imgShp"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dgm:spPr>
      <dgm:extLst>
        <a:ext uri="{E40237B7-FDA0-4F09-8148-C483321AD2D9}">
          <dgm14:cNvPr xmlns:dgm14="http://schemas.microsoft.com/office/drawing/2010/diagram" id="0" name="" descr="Rosto sorridente com preenchimento sólido "/>
        </a:ext>
      </dgm:extLst>
    </dgm:pt>
    <dgm:pt modelId="{767C665C-C810-4855-9F95-F8B09F20FFB9}" type="pres">
      <dgm:prSet presAssocID="{394F5E71-E147-4A3F-B2E7-0450996846C2}" presName="txShp" presStyleLbl="node1" presStyleIdx="0" presStyleCnt="3">
        <dgm:presLayoutVars>
          <dgm:bulletEnabled val="1"/>
        </dgm:presLayoutVars>
      </dgm:prSet>
      <dgm:spPr/>
    </dgm:pt>
    <dgm:pt modelId="{B20BB7E0-2B3F-4851-B64D-31349D229109}" type="pres">
      <dgm:prSet presAssocID="{C6C2404C-131A-44A4-92DF-718FB29555B5}" presName="spacing" presStyleCnt="0"/>
      <dgm:spPr/>
    </dgm:pt>
    <dgm:pt modelId="{9F1D5E67-47B1-4AB8-8BBC-A6296D5ADFEB}" type="pres">
      <dgm:prSet presAssocID="{A8C6FD93-A29A-45C7-BC96-B39A58D4C7B7}" presName="composite" presStyleCnt="0"/>
      <dgm:spPr/>
    </dgm:pt>
    <dgm:pt modelId="{28AD92E3-6262-48D1-B88E-A113E7239AA1}" type="pres">
      <dgm:prSet presAssocID="{A8C6FD93-A29A-45C7-BC96-B39A58D4C7B7}" presName="imgShp" presStyleLbl="fgImgPlac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extLst>
        <a:ext uri="{E40237B7-FDA0-4F09-8148-C483321AD2D9}">
          <dgm14:cNvPr xmlns:dgm14="http://schemas.microsoft.com/office/drawing/2010/diagram" id="0" name="" descr="Rosto sorridente com preenchimento sólido "/>
        </a:ext>
      </dgm:extLst>
    </dgm:pt>
    <dgm:pt modelId="{FB5E58B2-ED50-44E3-A716-790F96211CA1}" type="pres">
      <dgm:prSet presAssocID="{A8C6FD93-A29A-45C7-BC96-B39A58D4C7B7}" presName="txShp" presStyleLbl="node1" presStyleIdx="1" presStyleCnt="3">
        <dgm:presLayoutVars>
          <dgm:bulletEnabled val="1"/>
        </dgm:presLayoutVars>
      </dgm:prSet>
      <dgm:spPr/>
    </dgm:pt>
    <dgm:pt modelId="{3C1DFDF8-333A-4116-8F8D-5A4136A7AD7D}" type="pres">
      <dgm:prSet presAssocID="{37F8012E-9498-4BD2-99F6-25A38F17DD98}" presName="spacing" presStyleCnt="0"/>
      <dgm:spPr/>
    </dgm:pt>
    <dgm:pt modelId="{20E44BF4-C8AB-4260-AA26-33D239B259F1}" type="pres">
      <dgm:prSet presAssocID="{82A726BC-1A97-4E6C-833A-2A78F7695424}" presName="composite" presStyleCnt="0"/>
      <dgm:spPr/>
    </dgm:pt>
    <dgm:pt modelId="{3ABF3D04-6179-4278-8014-F0D5FAEFC997}" type="pres">
      <dgm:prSet presAssocID="{82A726BC-1A97-4E6C-833A-2A78F7695424}" presName="imgShp" presStyleLbl="fgImgPlac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Rosto neutro com preenchimento sólido "/>
        </a:ext>
      </dgm:extLst>
    </dgm:pt>
    <dgm:pt modelId="{BC03F2C4-A7A9-40DC-AB41-DF3FD8BFDE12}" type="pres">
      <dgm:prSet presAssocID="{82A726BC-1A97-4E6C-833A-2A78F7695424}" presName="txShp" presStyleLbl="node1" presStyleIdx="2" presStyleCnt="3">
        <dgm:presLayoutVars>
          <dgm:bulletEnabled val="1"/>
        </dgm:presLayoutVars>
      </dgm:prSet>
      <dgm:spPr/>
    </dgm:pt>
  </dgm:ptLst>
  <dgm:cxnLst>
    <dgm:cxn modelId="{3402991D-B3E4-4791-A5FC-0E20BA78BCB2}" type="presOf" srcId="{402BE498-FC79-4E67-B3DA-231B60C2B6D5}" destId="{BC03F2C4-A7A9-40DC-AB41-DF3FD8BFDE12}" srcOrd="0" destOrd="2" presId="urn:microsoft.com/office/officeart/2005/8/layout/vList3"/>
    <dgm:cxn modelId="{E0F3DA26-7D83-4E88-A856-C5300284717A}" srcId="{CA7714AF-39DB-45DD-8DB9-36497FB71152}" destId="{A8C6FD93-A29A-45C7-BC96-B39A58D4C7B7}" srcOrd="1" destOrd="0" parTransId="{3AA4578E-F161-4C14-9888-763BF00CEE4D}" sibTransId="{37F8012E-9498-4BD2-99F6-25A38F17DD98}"/>
    <dgm:cxn modelId="{C8858E36-F94A-4D72-912F-0EC8EB072030}" type="presOf" srcId="{A2238DC3-9B35-47A9-94E6-98FBEB223352}" destId="{BC03F2C4-A7A9-40DC-AB41-DF3FD8BFDE12}" srcOrd="0" destOrd="1" presId="urn:microsoft.com/office/officeart/2005/8/layout/vList3"/>
    <dgm:cxn modelId="{52259B3B-D827-4745-AE92-1391AC87F95F}" type="presOf" srcId="{394F5E71-E147-4A3F-B2E7-0450996846C2}" destId="{767C665C-C810-4855-9F95-F8B09F20FFB9}" srcOrd="0" destOrd="0" presId="urn:microsoft.com/office/officeart/2005/8/layout/vList3"/>
    <dgm:cxn modelId="{7A5A063E-C9E1-463C-96EC-CFFBB2331350}" srcId="{82A726BC-1A97-4E6C-833A-2A78F7695424}" destId="{402BE498-FC79-4E67-B3DA-231B60C2B6D5}" srcOrd="1" destOrd="0" parTransId="{D59C7F9D-2DB8-4344-B53B-0A745313BB22}" sibTransId="{4B2E7C11-0CBA-440B-921F-DEAFA2F52A27}"/>
    <dgm:cxn modelId="{5D7C5B53-5476-4B1E-A441-935A73EF2189}" type="presOf" srcId="{CA7714AF-39DB-45DD-8DB9-36497FB71152}" destId="{1E6548FF-C5F1-427B-9304-F953CEF8D029}" srcOrd="0" destOrd="0" presId="urn:microsoft.com/office/officeart/2005/8/layout/vList3"/>
    <dgm:cxn modelId="{699FAF56-0B22-41E8-BBF8-58E0AB50E948}" type="presOf" srcId="{DEF72359-F494-40F6-BACE-931405E39B20}" destId="{767C665C-C810-4855-9F95-F8B09F20FFB9}" srcOrd="0" destOrd="1" presId="urn:microsoft.com/office/officeart/2005/8/layout/vList3"/>
    <dgm:cxn modelId="{A2837458-A8EF-4024-A51B-96528C49E467}" srcId="{394F5E71-E147-4A3F-B2E7-0450996846C2}" destId="{DEF72359-F494-40F6-BACE-931405E39B20}" srcOrd="0" destOrd="0" parTransId="{0651AF0E-2794-4DEB-B550-C29CDBABDA35}" sibTransId="{6D560BF9-D16B-429E-BAED-5B881CDA34EE}"/>
    <dgm:cxn modelId="{6C9BD4B7-53FD-4A3A-980C-21F9C1AFEFC7}" srcId="{CA7714AF-39DB-45DD-8DB9-36497FB71152}" destId="{82A726BC-1A97-4E6C-833A-2A78F7695424}" srcOrd="2" destOrd="0" parTransId="{5C35A045-41EC-473A-927D-7D0A9E31CF0D}" sibTransId="{C6E74184-ED47-425E-8273-537FA56D6308}"/>
    <dgm:cxn modelId="{D1DD46C2-99D7-497D-A6CF-59B77D4152E8}" type="presOf" srcId="{A8C6FD93-A29A-45C7-BC96-B39A58D4C7B7}" destId="{FB5E58B2-ED50-44E3-A716-790F96211CA1}" srcOrd="0" destOrd="0" presId="urn:microsoft.com/office/officeart/2005/8/layout/vList3"/>
    <dgm:cxn modelId="{7281B9CB-1789-4EF5-A3F4-4CC95816B6AA}" type="presOf" srcId="{FF266F8C-9047-4CAC-8FF9-6A174C2F1351}" destId="{FB5E58B2-ED50-44E3-A716-790F96211CA1}" srcOrd="0" destOrd="1" presId="urn:microsoft.com/office/officeart/2005/8/layout/vList3"/>
    <dgm:cxn modelId="{5311B7D2-3A19-4A49-871C-F54495660084}" srcId="{82A726BC-1A97-4E6C-833A-2A78F7695424}" destId="{A2238DC3-9B35-47A9-94E6-98FBEB223352}" srcOrd="0" destOrd="0" parTransId="{46F8D30C-B868-4C63-BB35-6232C8E489E5}" sibTransId="{58AB2A2B-7B5E-47C2-AE9E-41136B1CC40B}"/>
    <dgm:cxn modelId="{5CAD45D7-AA05-496F-8527-98922EE41909}" type="presOf" srcId="{82A726BC-1A97-4E6C-833A-2A78F7695424}" destId="{BC03F2C4-A7A9-40DC-AB41-DF3FD8BFDE12}" srcOrd="0" destOrd="0" presId="urn:microsoft.com/office/officeart/2005/8/layout/vList3"/>
    <dgm:cxn modelId="{862584ED-31D5-4EB4-91FB-005A7B549F7F}" srcId="{A8C6FD93-A29A-45C7-BC96-B39A58D4C7B7}" destId="{FF266F8C-9047-4CAC-8FF9-6A174C2F1351}" srcOrd="0" destOrd="0" parTransId="{5BFE1211-124B-4507-A059-9A85CB9284BC}" sibTransId="{C69EE6F0-B820-4A1D-84E5-DC7B9D10BF8E}"/>
    <dgm:cxn modelId="{E12454FE-8170-40AE-8A3A-4403F0611AD7}" srcId="{CA7714AF-39DB-45DD-8DB9-36497FB71152}" destId="{394F5E71-E147-4A3F-B2E7-0450996846C2}" srcOrd="0" destOrd="0" parTransId="{09F8AED6-7B03-496D-A606-0EF3636B8CCE}" sibTransId="{C6C2404C-131A-44A4-92DF-718FB29555B5}"/>
    <dgm:cxn modelId="{2F3BB002-1001-49D4-B958-250EB02B0516}" type="presParOf" srcId="{1E6548FF-C5F1-427B-9304-F953CEF8D029}" destId="{E9A9DA51-9D9C-4CB4-939A-46C471A247DF}" srcOrd="0" destOrd="0" presId="urn:microsoft.com/office/officeart/2005/8/layout/vList3"/>
    <dgm:cxn modelId="{5CDA83D8-A2BD-4ADC-A3CC-E1F07357AACA}" type="presParOf" srcId="{E9A9DA51-9D9C-4CB4-939A-46C471A247DF}" destId="{09E77C6D-E311-4C95-A792-DBF07C6A7F2B}" srcOrd="0" destOrd="0" presId="urn:microsoft.com/office/officeart/2005/8/layout/vList3"/>
    <dgm:cxn modelId="{7AA256B8-63A0-4E61-88D9-3A915EC6A219}" type="presParOf" srcId="{E9A9DA51-9D9C-4CB4-939A-46C471A247DF}" destId="{767C665C-C810-4855-9F95-F8B09F20FFB9}" srcOrd="1" destOrd="0" presId="urn:microsoft.com/office/officeart/2005/8/layout/vList3"/>
    <dgm:cxn modelId="{C7AE73EC-3376-43EA-BC76-61AD62A3D8A4}" type="presParOf" srcId="{1E6548FF-C5F1-427B-9304-F953CEF8D029}" destId="{B20BB7E0-2B3F-4851-B64D-31349D229109}" srcOrd="1" destOrd="0" presId="urn:microsoft.com/office/officeart/2005/8/layout/vList3"/>
    <dgm:cxn modelId="{6C375808-C9B7-4EEE-8E3B-EFE5A8C26F01}" type="presParOf" srcId="{1E6548FF-C5F1-427B-9304-F953CEF8D029}" destId="{9F1D5E67-47B1-4AB8-8BBC-A6296D5ADFEB}" srcOrd="2" destOrd="0" presId="urn:microsoft.com/office/officeart/2005/8/layout/vList3"/>
    <dgm:cxn modelId="{B9C08952-CF93-4554-9456-4EEDD58BB171}" type="presParOf" srcId="{9F1D5E67-47B1-4AB8-8BBC-A6296D5ADFEB}" destId="{28AD92E3-6262-48D1-B88E-A113E7239AA1}" srcOrd="0" destOrd="0" presId="urn:microsoft.com/office/officeart/2005/8/layout/vList3"/>
    <dgm:cxn modelId="{EDC8958B-0D02-4731-9A37-01D4EF0B2C8F}" type="presParOf" srcId="{9F1D5E67-47B1-4AB8-8BBC-A6296D5ADFEB}" destId="{FB5E58B2-ED50-44E3-A716-790F96211CA1}" srcOrd="1" destOrd="0" presId="urn:microsoft.com/office/officeart/2005/8/layout/vList3"/>
    <dgm:cxn modelId="{CAB3DAB6-1377-4F7D-9C2B-65F54C38FF5A}" type="presParOf" srcId="{1E6548FF-C5F1-427B-9304-F953CEF8D029}" destId="{3C1DFDF8-333A-4116-8F8D-5A4136A7AD7D}" srcOrd="3" destOrd="0" presId="urn:microsoft.com/office/officeart/2005/8/layout/vList3"/>
    <dgm:cxn modelId="{E2BC06D1-B488-4CAD-BC2B-BB1F6B07A8FB}" type="presParOf" srcId="{1E6548FF-C5F1-427B-9304-F953CEF8D029}" destId="{20E44BF4-C8AB-4260-AA26-33D239B259F1}" srcOrd="4" destOrd="0" presId="urn:microsoft.com/office/officeart/2005/8/layout/vList3"/>
    <dgm:cxn modelId="{F41271E6-7D38-4FFE-AC3D-DA677C87E5F4}" type="presParOf" srcId="{20E44BF4-C8AB-4260-AA26-33D239B259F1}" destId="{3ABF3D04-6179-4278-8014-F0D5FAEFC997}" srcOrd="0" destOrd="0" presId="urn:microsoft.com/office/officeart/2005/8/layout/vList3"/>
    <dgm:cxn modelId="{1C7300B4-F7C0-429E-8A37-9FA9348D6811}" type="presParOf" srcId="{20E44BF4-C8AB-4260-AA26-33D239B259F1}" destId="{BC03F2C4-A7A9-40DC-AB41-DF3FD8BFDE12}"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762B0AD-3394-4C18-92C4-012BCE3B4118}" type="doc">
      <dgm:prSet loTypeId="urn:microsoft.com/office/officeart/2009/layout/CircleArrowProcess" loCatId="process" qsTypeId="urn:microsoft.com/office/officeart/2005/8/quickstyle/simple1" qsCatId="simple" csTypeId="urn:microsoft.com/office/officeart/2005/8/colors/colorful4" csCatId="colorful" phldr="1"/>
      <dgm:spPr/>
      <dgm:t>
        <a:bodyPr/>
        <a:lstStyle/>
        <a:p>
          <a:endParaRPr lang="pt-BR"/>
        </a:p>
      </dgm:t>
    </dgm:pt>
    <dgm:pt modelId="{8E53E31F-1433-4C33-A210-D75E99B3902D}">
      <dgm:prSet phldrT="[Texto]"/>
      <dgm:spPr/>
      <dgm:t>
        <a:bodyPr/>
        <a:lstStyle/>
        <a:p>
          <a:r>
            <a:rPr lang="pt-BR" dirty="0"/>
            <a:t>O que é inteligência?</a:t>
          </a:r>
        </a:p>
      </dgm:t>
    </dgm:pt>
    <dgm:pt modelId="{1D622282-7C04-4988-86B8-B7038E68D199}" type="parTrans" cxnId="{DACDD9D3-82A0-45AD-AC46-800A55A6827A}">
      <dgm:prSet/>
      <dgm:spPr/>
      <dgm:t>
        <a:bodyPr/>
        <a:lstStyle/>
        <a:p>
          <a:endParaRPr lang="pt-BR"/>
        </a:p>
      </dgm:t>
    </dgm:pt>
    <dgm:pt modelId="{78EA9A87-037B-4527-8146-08FCECD82C6B}" type="sibTrans" cxnId="{DACDD9D3-82A0-45AD-AC46-800A55A6827A}">
      <dgm:prSet/>
      <dgm:spPr/>
      <dgm:t>
        <a:bodyPr/>
        <a:lstStyle/>
        <a:p>
          <a:endParaRPr lang="pt-BR"/>
        </a:p>
      </dgm:t>
    </dgm:pt>
    <dgm:pt modelId="{6EC2B95A-0461-47C4-AB29-88BED95EC3E5}">
      <dgm:prSet phldrT="[Texto]"/>
      <dgm:spPr/>
      <dgm:t>
        <a:bodyPr/>
        <a:lstStyle/>
        <a:p>
          <a:r>
            <a:rPr lang="pt-BR" dirty="0"/>
            <a:t>Aspectos da inteligência humana</a:t>
          </a:r>
        </a:p>
      </dgm:t>
    </dgm:pt>
    <dgm:pt modelId="{CCCEC8DA-16A0-4421-8FB7-D91EE1F12266}" type="parTrans" cxnId="{7146EED7-45CE-414A-8294-7D777D2D303C}">
      <dgm:prSet/>
      <dgm:spPr/>
      <dgm:t>
        <a:bodyPr/>
        <a:lstStyle/>
        <a:p>
          <a:endParaRPr lang="pt-BR"/>
        </a:p>
      </dgm:t>
    </dgm:pt>
    <dgm:pt modelId="{EC69FC8E-9D40-47E8-97B3-CAF194908DEB}" type="sibTrans" cxnId="{7146EED7-45CE-414A-8294-7D777D2D303C}">
      <dgm:prSet/>
      <dgm:spPr/>
      <dgm:t>
        <a:bodyPr/>
        <a:lstStyle/>
        <a:p>
          <a:endParaRPr lang="pt-BR"/>
        </a:p>
      </dgm:t>
    </dgm:pt>
    <dgm:pt modelId="{C04B9671-37B2-4E37-B586-A321DDBB0019}">
      <dgm:prSet phldrT="[Texto]" phldr="1"/>
      <dgm:spPr/>
      <dgm:t>
        <a:bodyPr/>
        <a:lstStyle/>
        <a:p>
          <a:endParaRPr lang="pt-BR" dirty="0"/>
        </a:p>
      </dgm:t>
    </dgm:pt>
    <dgm:pt modelId="{6FC2C007-3453-4FA6-991F-AA64129A6F84}" type="parTrans" cxnId="{5EE5A487-5C5C-43FA-8771-2065D3C96337}">
      <dgm:prSet/>
      <dgm:spPr/>
      <dgm:t>
        <a:bodyPr/>
        <a:lstStyle/>
        <a:p>
          <a:endParaRPr lang="pt-BR"/>
        </a:p>
      </dgm:t>
    </dgm:pt>
    <dgm:pt modelId="{1AC86167-2C37-4934-AFE0-C795A4218132}" type="sibTrans" cxnId="{5EE5A487-5C5C-43FA-8771-2065D3C96337}">
      <dgm:prSet/>
      <dgm:spPr/>
      <dgm:t>
        <a:bodyPr/>
        <a:lstStyle/>
        <a:p>
          <a:endParaRPr lang="pt-BR"/>
        </a:p>
      </dgm:t>
    </dgm:pt>
    <dgm:pt modelId="{981B6E20-3A2C-4142-82A9-CD0223B86D11}">
      <dgm:prSet phldrT="[Texto]"/>
      <dgm:spPr/>
      <dgm:t>
        <a:bodyPr/>
        <a:lstStyle/>
        <a:p>
          <a:r>
            <a:rPr lang="pt-BR" dirty="0"/>
            <a:t>Procedimento inteligente</a:t>
          </a:r>
        </a:p>
      </dgm:t>
    </dgm:pt>
    <dgm:pt modelId="{AB900D02-B610-4CF8-AE1A-08CD8A208DD0}" type="parTrans" cxnId="{BD0578FB-2BD2-444F-B380-B6A263FCF257}">
      <dgm:prSet/>
      <dgm:spPr/>
      <dgm:t>
        <a:bodyPr/>
        <a:lstStyle/>
        <a:p>
          <a:endParaRPr lang="pt-BR"/>
        </a:p>
      </dgm:t>
    </dgm:pt>
    <dgm:pt modelId="{9E18543E-930B-490B-80B0-B19F1F46F534}" type="sibTrans" cxnId="{BD0578FB-2BD2-444F-B380-B6A263FCF257}">
      <dgm:prSet/>
      <dgm:spPr/>
      <dgm:t>
        <a:bodyPr/>
        <a:lstStyle/>
        <a:p>
          <a:endParaRPr lang="pt-BR"/>
        </a:p>
      </dgm:t>
    </dgm:pt>
    <dgm:pt modelId="{7563ABCF-5234-4727-A41F-0CE7A08ED047}">
      <dgm:prSet phldrT="[Texto]" phldr="1"/>
      <dgm:spPr/>
      <dgm:t>
        <a:bodyPr/>
        <a:lstStyle/>
        <a:p>
          <a:endParaRPr lang="pt-BR"/>
        </a:p>
      </dgm:t>
    </dgm:pt>
    <dgm:pt modelId="{3F23A95F-6E8F-4580-94DE-6A2475ED2641}" type="parTrans" cxnId="{455A079A-EBEB-456B-98A1-173BA21FCA7D}">
      <dgm:prSet/>
      <dgm:spPr/>
      <dgm:t>
        <a:bodyPr/>
        <a:lstStyle/>
        <a:p>
          <a:endParaRPr lang="pt-BR"/>
        </a:p>
      </dgm:t>
    </dgm:pt>
    <dgm:pt modelId="{C360167C-1DC4-4842-B538-193C7CB7A4B7}" type="sibTrans" cxnId="{455A079A-EBEB-456B-98A1-173BA21FCA7D}">
      <dgm:prSet/>
      <dgm:spPr/>
      <dgm:t>
        <a:bodyPr/>
        <a:lstStyle/>
        <a:p>
          <a:endParaRPr lang="pt-BR"/>
        </a:p>
      </dgm:t>
    </dgm:pt>
    <dgm:pt modelId="{CE884E29-9B5D-401D-B58B-75D1E5F13528}">
      <dgm:prSet phldrT="[Texto]"/>
      <dgm:spPr/>
      <dgm:t>
        <a:bodyPr/>
        <a:lstStyle/>
        <a:p>
          <a:r>
            <a:rPr lang="pt-BR" dirty="0"/>
            <a:t>Como definir inteligência?</a:t>
          </a:r>
        </a:p>
      </dgm:t>
    </dgm:pt>
    <dgm:pt modelId="{7FD73525-8E6D-4D07-B6FF-56DE64E703C4}" type="parTrans" cxnId="{07C0C37D-3173-4868-972C-18741E48444B}">
      <dgm:prSet/>
      <dgm:spPr/>
      <dgm:t>
        <a:bodyPr/>
        <a:lstStyle/>
        <a:p>
          <a:endParaRPr lang="pt-BR"/>
        </a:p>
      </dgm:t>
    </dgm:pt>
    <dgm:pt modelId="{ADE48D2D-E235-45D1-9071-F7C3C4D5244C}" type="sibTrans" cxnId="{07C0C37D-3173-4868-972C-18741E48444B}">
      <dgm:prSet/>
      <dgm:spPr/>
      <dgm:t>
        <a:bodyPr/>
        <a:lstStyle/>
        <a:p>
          <a:endParaRPr lang="pt-BR"/>
        </a:p>
      </dgm:t>
    </dgm:pt>
    <dgm:pt modelId="{6960B36D-F5DC-4F58-AD37-4DA12FC58813}">
      <dgm:prSet phldrT="[Texto]"/>
      <dgm:spPr/>
      <dgm:t>
        <a:bodyPr/>
        <a:lstStyle/>
        <a:p>
          <a:r>
            <a:rPr lang="pt-BR" dirty="0"/>
            <a:t>É possível obtê-la numa máquina?</a:t>
          </a:r>
        </a:p>
      </dgm:t>
    </dgm:pt>
    <dgm:pt modelId="{E8389279-9C10-4345-AB03-F47837316FFE}" type="parTrans" cxnId="{A8AE3459-7362-494C-994E-46608F763B9B}">
      <dgm:prSet/>
      <dgm:spPr/>
      <dgm:t>
        <a:bodyPr/>
        <a:lstStyle/>
        <a:p>
          <a:endParaRPr lang="pt-BR"/>
        </a:p>
      </dgm:t>
    </dgm:pt>
    <dgm:pt modelId="{18E9ABB1-5340-4F9C-9205-774FE58EFD05}" type="sibTrans" cxnId="{A8AE3459-7362-494C-994E-46608F763B9B}">
      <dgm:prSet/>
      <dgm:spPr/>
      <dgm:t>
        <a:bodyPr/>
        <a:lstStyle/>
        <a:p>
          <a:endParaRPr lang="pt-BR"/>
        </a:p>
      </dgm:t>
    </dgm:pt>
    <dgm:pt modelId="{330E501D-F8B8-4C21-8426-63C1E9EC75ED}" type="pres">
      <dgm:prSet presAssocID="{5762B0AD-3394-4C18-92C4-012BCE3B4118}" presName="Name0" presStyleCnt="0">
        <dgm:presLayoutVars>
          <dgm:chMax val="7"/>
          <dgm:chPref val="7"/>
          <dgm:dir/>
          <dgm:animLvl val="lvl"/>
        </dgm:presLayoutVars>
      </dgm:prSet>
      <dgm:spPr/>
    </dgm:pt>
    <dgm:pt modelId="{C7C50525-C460-4354-924D-3D07A10013DF}" type="pres">
      <dgm:prSet presAssocID="{8E53E31F-1433-4C33-A210-D75E99B3902D}" presName="Accent1" presStyleCnt="0"/>
      <dgm:spPr/>
    </dgm:pt>
    <dgm:pt modelId="{B3B865AD-9846-4815-989A-7B05C36524E9}" type="pres">
      <dgm:prSet presAssocID="{8E53E31F-1433-4C33-A210-D75E99B3902D}" presName="Accent" presStyleLbl="node1" presStyleIdx="0" presStyleCnt="3"/>
      <dgm:spPr/>
    </dgm:pt>
    <dgm:pt modelId="{1D3FF1B5-8810-452B-AC19-50A43A6ADE27}" type="pres">
      <dgm:prSet presAssocID="{8E53E31F-1433-4C33-A210-D75E99B3902D}" presName="Child1" presStyleLbl="revTx" presStyleIdx="0" presStyleCnt="6">
        <dgm:presLayoutVars>
          <dgm:chMax val="0"/>
          <dgm:chPref val="0"/>
          <dgm:bulletEnabled val="1"/>
        </dgm:presLayoutVars>
      </dgm:prSet>
      <dgm:spPr/>
    </dgm:pt>
    <dgm:pt modelId="{23462F82-A7B5-4D4E-A609-6F1CF8E0047A}" type="pres">
      <dgm:prSet presAssocID="{8E53E31F-1433-4C33-A210-D75E99B3902D}" presName="Parent1" presStyleLbl="revTx" presStyleIdx="1" presStyleCnt="6">
        <dgm:presLayoutVars>
          <dgm:chMax val="1"/>
          <dgm:chPref val="1"/>
          <dgm:bulletEnabled val="1"/>
        </dgm:presLayoutVars>
      </dgm:prSet>
      <dgm:spPr/>
    </dgm:pt>
    <dgm:pt modelId="{01CC1194-4AD7-4012-960D-0FF3013F2F79}" type="pres">
      <dgm:prSet presAssocID="{6EC2B95A-0461-47C4-AB29-88BED95EC3E5}" presName="Accent2" presStyleCnt="0"/>
      <dgm:spPr/>
    </dgm:pt>
    <dgm:pt modelId="{F01257FB-2792-49FB-A644-F976E9DABC24}" type="pres">
      <dgm:prSet presAssocID="{6EC2B95A-0461-47C4-AB29-88BED95EC3E5}" presName="Accent" presStyleLbl="node1" presStyleIdx="1" presStyleCnt="3"/>
      <dgm:spPr/>
    </dgm:pt>
    <dgm:pt modelId="{694AD080-2BB5-46BA-8CEF-C211F6811803}" type="pres">
      <dgm:prSet presAssocID="{6EC2B95A-0461-47C4-AB29-88BED95EC3E5}" presName="Child2" presStyleLbl="revTx" presStyleIdx="2" presStyleCnt="6">
        <dgm:presLayoutVars>
          <dgm:chMax val="0"/>
          <dgm:chPref val="0"/>
          <dgm:bulletEnabled val="1"/>
        </dgm:presLayoutVars>
      </dgm:prSet>
      <dgm:spPr/>
    </dgm:pt>
    <dgm:pt modelId="{5BD6CADB-8705-40A7-8C2C-0559D217A993}" type="pres">
      <dgm:prSet presAssocID="{6EC2B95A-0461-47C4-AB29-88BED95EC3E5}" presName="Parent2" presStyleLbl="revTx" presStyleIdx="3" presStyleCnt="6">
        <dgm:presLayoutVars>
          <dgm:chMax val="1"/>
          <dgm:chPref val="1"/>
          <dgm:bulletEnabled val="1"/>
        </dgm:presLayoutVars>
      </dgm:prSet>
      <dgm:spPr/>
    </dgm:pt>
    <dgm:pt modelId="{C4C5995E-5717-40CB-BF24-21096BEF08BB}" type="pres">
      <dgm:prSet presAssocID="{981B6E20-3A2C-4142-82A9-CD0223B86D11}" presName="Accent3" presStyleCnt="0"/>
      <dgm:spPr/>
    </dgm:pt>
    <dgm:pt modelId="{534C7B6E-076A-4FDD-9841-6739A30E039B}" type="pres">
      <dgm:prSet presAssocID="{981B6E20-3A2C-4142-82A9-CD0223B86D11}" presName="Accent" presStyleLbl="node1" presStyleIdx="2" presStyleCnt="3"/>
      <dgm:spPr/>
    </dgm:pt>
    <dgm:pt modelId="{03973CDE-D6F6-4853-9C3B-950C9A7217BF}" type="pres">
      <dgm:prSet presAssocID="{981B6E20-3A2C-4142-82A9-CD0223B86D11}" presName="Child3" presStyleLbl="revTx" presStyleIdx="4" presStyleCnt="6">
        <dgm:presLayoutVars>
          <dgm:chMax val="0"/>
          <dgm:chPref val="0"/>
          <dgm:bulletEnabled val="1"/>
        </dgm:presLayoutVars>
      </dgm:prSet>
      <dgm:spPr/>
    </dgm:pt>
    <dgm:pt modelId="{4AB657CA-7536-4E0F-AFE7-5D5C62966E7E}" type="pres">
      <dgm:prSet presAssocID="{981B6E20-3A2C-4142-82A9-CD0223B86D11}" presName="Parent3" presStyleLbl="revTx" presStyleIdx="5" presStyleCnt="6">
        <dgm:presLayoutVars>
          <dgm:chMax val="1"/>
          <dgm:chPref val="1"/>
          <dgm:bulletEnabled val="1"/>
        </dgm:presLayoutVars>
      </dgm:prSet>
      <dgm:spPr/>
    </dgm:pt>
  </dgm:ptLst>
  <dgm:cxnLst>
    <dgm:cxn modelId="{0683BD24-2968-497A-BE45-ABD0CD99B45F}" type="presOf" srcId="{6960B36D-F5DC-4F58-AD37-4DA12FC58813}" destId="{1D3FF1B5-8810-452B-AC19-50A43A6ADE27}" srcOrd="0" destOrd="1" presId="urn:microsoft.com/office/officeart/2009/layout/CircleArrowProcess"/>
    <dgm:cxn modelId="{10A76A61-7801-4C24-9016-B83E7F756108}" type="presOf" srcId="{981B6E20-3A2C-4142-82A9-CD0223B86D11}" destId="{4AB657CA-7536-4E0F-AFE7-5D5C62966E7E}" srcOrd="0" destOrd="0" presId="urn:microsoft.com/office/officeart/2009/layout/CircleArrowProcess"/>
    <dgm:cxn modelId="{FD08F567-DD02-43B7-9B99-69B5AE98384B}" type="presOf" srcId="{8E53E31F-1433-4C33-A210-D75E99B3902D}" destId="{23462F82-A7B5-4D4E-A609-6F1CF8E0047A}" srcOrd="0" destOrd="0" presId="urn:microsoft.com/office/officeart/2009/layout/CircleArrowProcess"/>
    <dgm:cxn modelId="{1FF58376-39A0-4B3A-8415-1A6063853907}" type="presOf" srcId="{5762B0AD-3394-4C18-92C4-012BCE3B4118}" destId="{330E501D-F8B8-4C21-8426-63C1E9EC75ED}" srcOrd="0" destOrd="0" presId="urn:microsoft.com/office/officeart/2009/layout/CircleArrowProcess"/>
    <dgm:cxn modelId="{A8AE3459-7362-494C-994E-46608F763B9B}" srcId="{8E53E31F-1433-4C33-A210-D75E99B3902D}" destId="{6960B36D-F5DC-4F58-AD37-4DA12FC58813}" srcOrd="1" destOrd="0" parTransId="{E8389279-9C10-4345-AB03-F47837316FFE}" sibTransId="{18E9ABB1-5340-4F9C-9205-774FE58EFD05}"/>
    <dgm:cxn modelId="{3F23857C-F242-449C-91AF-F497F9D681E6}" type="presOf" srcId="{6EC2B95A-0461-47C4-AB29-88BED95EC3E5}" destId="{5BD6CADB-8705-40A7-8C2C-0559D217A993}" srcOrd="0" destOrd="0" presId="urn:microsoft.com/office/officeart/2009/layout/CircleArrowProcess"/>
    <dgm:cxn modelId="{07C0C37D-3173-4868-972C-18741E48444B}" srcId="{8E53E31F-1433-4C33-A210-D75E99B3902D}" destId="{CE884E29-9B5D-401D-B58B-75D1E5F13528}" srcOrd="0" destOrd="0" parTransId="{7FD73525-8E6D-4D07-B6FF-56DE64E703C4}" sibTransId="{ADE48D2D-E235-45D1-9071-F7C3C4D5244C}"/>
    <dgm:cxn modelId="{5EE5A487-5C5C-43FA-8771-2065D3C96337}" srcId="{6EC2B95A-0461-47C4-AB29-88BED95EC3E5}" destId="{C04B9671-37B2-4E37-B586-A321DDBB0019}" srcOrd="0" destOrd="0" parTransId="{6FC2C007-3453-4FA6-991F-AA64129A6F84}" sibTransId="{1AC86167-2C37-4934-AFE0-C795A4218132}"/>
    <dgm:cxn modelId="{1C88A099-45D6-4A4B-ADB9-E41E583BF2E4}" type="presOf" srcId="{C04B9671-37B2-4E37-B586-A321DDBB0019}" destId="{694AD080-2BB5-46BA-8CEF-C211F6811803}" srcOrd="0" destOrd="0" presId="urn:microsoft.com/office/officeart/2009/layout/CircleArrowProcess"/>
    <dgm:cxn modelId="{455A079A-EBEB-456B-98A1-173BA21FCA7D}" srcId="{981B6E20-3A2C-4142-82A9-CD0223B86D11}" destId="{7563ABCF-5234-4727-A41F-0CE7A08ED047}" srcOrd="0" destOrd="0" parTransId="{3F23A95F-6E8F-4580-94DE-6A2475ED2641}" sibTransId="{C360167C-1DC4-4842-B538-193C7CB7A4B7}"/>
    <dgm:cxn modelId="{DACDD9D3-82A0-45AD-AC46-800A55A6827A}" srcId="{5762B0AD-3394-4C18-92C4-012BCE3B4118}" destId="{8E53E31F-1433-4C33-A210-D75E99B3902D}" srcOrd="0" destOrd="0" parTransId="{1D622282-7C04-4988-86B8-B7038E68D199}" sibTransId="{78EA9A87-037B-4527-8146-08FCECD82C6B}"/>
    <dgm:cxn modelId="{7146EED7-45CE-414A-8294-7D777D2D303C}" srcId="{5762B0AD-3394-4C18-92C4-012BCE3B4118}" destId="{6EC2B95A-0461-47C4-AB29-88BED95EC3E5}" srcOrd="1" destOrd="0" parTransId="{CCCEC8DA-16A0-4421-8FB7-D91EE1F12266}" sibTransId="{EC69FC8E-9D40-47E8-97B3-CAF194908DEB}"/>
    <dgm:cxn modelId="{A8E75AE6-DB9D-42F7-AACA-B1ABBA50B29C}" type="presOf" srcId="{CE884E29-9B5D-401D-B58B-75D1E5F13528}" destId="{1D3FF1B5-8810-452B-AC19-50A43A6ADE27}" srcOrd="0" destOrd="0" presId="urn:microsoft.com/office/officeart/2009/layout/CircleArrowProcess"/>
    <dgm:cxn modelId="{E1585AE7-2776-468D-910A-42ED7F0DDEA1}" type="presOf" srcId="{7563ABCF-5234-4727-A41F-0CE7A08ED047}" destId="{03973CDE-D6F6-4853-9C3B-950C9A7217BF}" srcOrd="0" destOrd="0" presId="urn:microsoft.com/office/officeart/2009/layout/CircleArrowProcess"/>
    <dgm:cxn modelId="{BD0578FB-2BD2-444F-B380-B6A263FCF257}" srcId="{5762B0AD-3394-4C18-92C4-012BCE3B4118}" destId="{981B6E20-3A2C-4142-82A9-CD0223B86D11}" srcOrd="2" destOrd="0" parTransId="{AB900D02-B610-4CF8-AE1A-08CD8A208DD0}" sibTransId="{9E18543E-930B-490B-80B0-B19F1F46F534}"/>
    <dgm:cxn modelId="{CB75B351-57F3-4871-9CF7-8525396DABFB}" type="presParOf" srcId="{330E501D-F8B8-4C21-8426-63C1E9EC75ED}" destId="{C7C50525-C460-4354-924D-3D07A10013DF}" srcOrd="0" destOrd="0" presId="urn:microsoft.com/office/officeart/2009/layout/CircleArrowProcess"/>
    <dgm:cxn modelId="{C5502525-17AE-4BAB-9BF4-A5A2290C4BB6}" type="presParOf" srcId="{C7C50525-C460-4354-924D-3D07A10013DF}" destId="{B3B865AD-9846-4815-989A-7B05C36524E9}" srcOrd="0" destOrd="0" presId="urn:microsoft.com/office/officeart/2009/layout/CircleArrowProcess"/>
    <dgm:cxn modelId="{BF29EFA8-5549-4E77-B212-AB5DAA6CBF62}" type="presParOf" srcId="{330E501D-F8B8-4C21-8426-63C1E9EC75ED}" destId="{1D3FF1B5-8810-452B-AC19-50A43A6ADE27}" srcOrd="1" destOrd="0" presId="urn:microsoft.com/office/officeart/2009/layout/CircleArrowProcess"/>
    <dgm:cxn modelId="{B0C8542F-F4E4-4CA2-8A42-C924F2378DFB}" type="presParOf" srcId="{330E501D-F8B8-4C21-8426-63C1E9EC75ED}" destId="{23462F82-A7B5-4D4E-A609-6F1CF8E0047A}" srcOrd="2" destOrd="0" presId="urn:microsoft.com/office/officeart/2009/layout/CircleArrowProcess"/>
    <dgm:cxn modelId="{28EDBEAB-B18E-4970-A9B5-F91690D7CDEC}" type="presParOf" srcId="{330E501D-F8B8-4C21-8426-63C1E9EC75ED}" destId="{01CC1194-4AD7-4012-960D-0FF3013F2F79}" srcOrd="3" destOrd="0" presId="urn:microsoft.com/office/officeart/2009/layout/CircleArrowProcess"/>
    <dgm:cxn modelId="{F0972630-118D-4513-B261-845654B2CBCE}" type="presParOf" srcId="{01CC1194-4AD7-4012-960D-0FF3013F2F79}" destId="{F01257FB-2792-49FB-A644-F976E9DABC24}" srcOrd="0" destOrd="0" presId="urn:microsoft.com/office/officeart/2009/layout/CircleArrowProcess"/>
    <dgm:cxn modelId="{F18F33B3-13B6-4529-972D-2DA6DC46208F}" type="presParOf" srcId="{330E501D-F8B8-4C21-8426-63C1E9EC75ED}" destId="{694AD080-2BB5-46BA-8CEF-C211F6811803}" srcOrd="4" destOrd="0" presId="urn:microsoft.com/office/officeart/2009/layout/CircleArrowProcess"/>
    <dgm:cxn modelId="{4F6711B6-2EF7-4C2A-90E6-7AB581073690}" type="presParOf" srcId="{330E501D-F8B8-4C21-8426-63C1E9EC75ED}" destId="{5BD6CADB-8705-40A7-8C2C-0559D217A993}" srcOrd="5" destOrd="0" presId="urn:microsoft.com/office/officeart/2009/layout/CircleArrowProcess"/>
    <dgm:cxn modelId="{D55A5EE5-1C8E-4B0E-8080-4945C229D383}" type="presParOf" srcId="{330E501D-F8B8-4C21-8426-63C1E9EC75ED}" destId="{C4C5995E-5717-40CB-BF24-21096BEF08BB}" srcOrd="6" destOrd="0" presId="urn:microsoft.com/office/officeart/2009/layout/CircleArrowProcess"/>
    <dgm:cxn modelId="{FDC369D6-F66E-4101-909E-4401E7E7F85D}" type="presParOf" srcId="{C4C5995E-5717-40CB-BF24-21096BEF08BB}" destId="{534C7B6E-076A-4FDD-9841-6739A30E039B}" srcOrd="0" destOrd="0" presId="urn:microsoft.com/office/officeart/2009/layout/CircleArrowProcess"/>
    <dgm:cxn modelId="{C4791B99-0F4D-4CC9-A4AE-CC403B4D3CC6}" type="presParOf" srcId="{330E501D-F8B8-4C21-8426-63C1E9EC75ED}" destId="{03973CDE-D6F6-4853-9C3B-950C9A7217BF}" srcOrd="7" destOrd="0" presId="urn:microsoft.com/office/officeart/2009/layout/CircleArrowProcess"/>
    <dgm:cxn modelId="{2C30278D-1E56-4C65-8ADE-E4A95B8C588E}" type="presParOf" srcId="{330E501D-F8B8-4C21-8426-63C1E9EC75ED}" destId="{4AB657CA-7536-4E0F-AFE7-5D5C62966E7E}" srcOrd="8"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5762B0AD-3394-4C18-92C4-012BCE3B4118}" type="doc">
      <dgm:prSet loTypeId="urn:microsoft.com/office/officeart/2009/layout/CircleArrowProcess" loCatId="process" qsTypeId="urn:microsoft.com/office/officeart/2005/8/quickstyle/simple1" qsCatId="simple" csTypeId="urn:microsoft.com/office/officeart/2005/8/colors/colorful4" csCatId="colorful" phldr="1"/>
      <dgm:spPr/>
      <dgm:t>
        <a:bodyPr/>
        <a:lstStyle/>
        <a:p>
          <a:endParaRPr lang="pt-BR"/>
        </a:p>
      </dgm:t>
    </dgm:pt>
    <dgm:pt modelId="{8E53E31F-1433-4C33-A210-D75E99B3902D}">
      <dgm:prSet phldrT="[Texto]"/>
      <dgm:spPr/>
      <dgm:t>
        <a:bodyPr/>
        <a:lstStyle/>
        <a:p>
          <a:r>
            <a:rPr lang="pt-BR" dirty="0"/>
            <a:t>O que é inteligência?</a:t>
          </a:r>
        </a:p>
      </dgm:t>
    </dgm:pt>
    <dgm:pt modelId="{1D622282-7C04-4988-86B8-B7038E68D199}" type="parTrans" cxnId="{DACDD9D3-82A0-45AD-AC46-800A55A6827A}">
      <dgm:prSet/>
      <dgm:spPr/>
      <dgm:t>
        <a:bodyPr/>
        <a:lstStyle/>
        <a:p>
          <a:endParaRPr lang="pt-BR"/>
        </a:p>
      </dgm:t>
    </dgm:pt>
    <dgm:pt modelId="{78EA9A87-037B-4527-8146-08FCECD82C6B}" type="sibTrans" cxnId="{DACDD9D3-82A0-45AD-AC46-800A55A6827A}">
      <dgm:prSet/>
      <dgm:spPr/>
      <dgm:t>
        <a:bodyPr/>
        <a:lstStyle/>
        <a:p>
          <a:endParaRPr lang="pt-BR"/>
        </a:p>
      </dgm:t>
    </dgm:pt>
    <dgm:pt modelId="{6EC2B95A-0461-47C4-AB29-88BED95EC3E5}">
      <dgm:prSet phldrT="[Texto]"/>
      <dgm:spPr/>
      <dgm:t>
        <a:bodyPr/>
        <a:lstStyle/>
        <a:p>
          <a:r>
            <a:rPr lang="pt-BR" dirty="0"/>
            <a:t>Aspectos da inteligência humana</a:t>
          </a:r>
        </a:p>
      </dgm:t>
    </dgm:pt>
    <dgm:pt modelId="{CCCEC8DA-16A0-4421-8FB7-D91EE1F12266}" type="parTrans" cxnId="{7146EED7-45CE-414A-8294-7D777D2D303C}">
      <dgm:prSet/>
      <dgm:spPr/>
      <dgm:t>
        <a:bodyPr/>
        <a:lstStyle/>
        <a:p>
          <a:endParaRPr lang="pt-BR"/>
        </a:p>
      </dgm:t>
    </dgm:pt>
    <dgm:pt modelId="{EC69FC8E-9D40-47E8-97B3-CAF194908DEB}" type="sibTrans" cxnId="{7146EED7-45CE-414A-8294-7D777D2D303C}">
      <dgm:prSet/>
      <dgm:spPr/>
      <dgm:t>
        <a:bodyPr/>
        <a:lstStyle/>
        <a:p>
          <a:endParaRPr lang="pt-BR"/>
        </a:p>
      </dgm:t>
    </dgm:pt>
    <dgm:pt modelId="{C04B9671-37B2-4E37-B586-A321DDBB0019}">
      <dgm:prSet phldrT="[Texto]" phldr="1"/>
      <dgm:spPr/>
      <dgm:t>
        <a:bodyPr/>
        <a:lstStyle/>
        <a:p>
          <a:endParaRPr lang="pt-BR" dirty="0"/>
        </a:p>
      </dgm:t>
    </dgm:pt>
    <dgm:pt modelId="{6FC2C007-3453-4FA6-991F-AA64129A6F84}" type="parTrans" cxnId="{5EE5A487-5C5C-43FA-8771-2065D3C96337}">
      <dgm:prSet/>
      <dgm:spPr/>
      <dgm:t>
        <a:bodyPr/>
        <a:lstStyle/>
        <a:p>
          <a:endParaRPr lang="pt-BR"/>
        </a:p>
      </dgm:t>
    </dgm:pt>
    <dgm:pt modelId="{1AC86167-2C37-4934-AFE0-C795A4218132}" type="sibTrans" cxnId="{5EE5A487-5C5C-43FA-8771-2065D3C96337}">
      <dgm:prSet/>
      <dgm:spPr/>
      <dgm:t>
        <a:bodyPr/>
        <a:lstStyle/>
        <a:p>
          <a:endParaRPr lang="pt-BR"/>
        </a:p>
      </dgm:t>
    </dgm:pt>
    <dgm:pt modelId="{981B6E20-3A2C-4142-82A9-CD0223B86D11}">
      <dgm:prSet phldrT="[Texto]"/>
      <dgm:spPr/>
      <dgm:t>
        <a:bodyPr/>
        <a:lstStyle/>
        <a:p>
          <a:r>
            <a:rPr lang="pt-BR" dirty="0"/>
            <a:t>Procedimento inteligente</a:t>
          </a:r>
        </a:p>
      </dgm:t>
    </dgm:pt>
    <dgm:pt modelId="{AB900D02-B610-4CF8-AE1A-08CD8A208DD0}" type="parTrans" cxnId="{BD0578FB-2BD2-444F-B380-B6A263FCF257}">
      <dgm:prSet/>
      <dgm:spPr/>
      <dgm:t>
        <a:bodyPr/>
        <a:lstStyle/>
        <a:p>
          <a:endParaRPr lang="pt-BR"/>
        </a:p>
      </dgm:t>
    </dgm:pt>
    <dgm:pt modelId="{9E18543E-930B-490B-80B0-B19F1F46F534}" type="sibTrans" cxnId="{BD0578FB-2BD2-444F-B380-B6A263FCF257}">
      <dgm:prSet/>
      <dgm:spPr/>
      <dgm:t>
        <a:bodyPr/>
        <a:lstStyle/>
        <a:p>
          <a:endParaRPr lang="pt-BR"/>
        </a:p>
      </dgm:t>
    </dgm:pt>
    <dgm:pt modelId="{7563ABCF-5234-4727-A41F-0CE7A08ED047}">
      <dgm:prSet phldrT="[Texto]" phldr="1"/>
      <dgm:spPr/>
      <dgm:t>
        <a:bodyPr/>
        <a:lstStyle/>
        <a:p>
          <a:endParaRPr lang="pt-BR"/>
        </a:p>
      </dgm:t>
    </dgm:pt>
    <dgm:pt modelId="{3F23A95F-6E8F-4580-94DE-6A2475ED2641}" type="parTrans" cxnId="{455A079A-EBEB-456B-98A1-173BA21FCA7D}">
      <dgm:prSet/>
      <dgm:spPr/>
      <dgm:t>
        <a:bodyPr/>
        <a:lstStyle/>
        <a:p>
          <a:endParaRPr lang="pt-BR"/>
        </a:p>
      </dgm:t>
    </dgm:pt>
    <dgm:pt modelId="{C360167C-1DC4-4842-B538-193C7CB7A4B7}" type="sibTrans" cxnId="{455A079A-EBEB-456B-98A1-173BA21FCA7D}">
      <dgm:prSet/>
      <dgm:spPr/>
      <dgm:t>
        <a:bodyPr/>
        <a:lstStyle/>
        <a:p>
          <a:endParaRPr lang="pt-BR"/>
        </a:p>
      </dgm:t>
    </dgm:pt>
    <dgm:pt modelId="{CE884E29-9B5D-401D-B58B-75D1E5F13528}">
      <dgm:prSet phldrT="[Texto]"/>
      <dgm:spPr/>
      <dgm:t>
        <a:bodyPr/>
        <a:lstStyle/>
        <a:p>
          <a:r>
            <a:rPr lang="pt-BR" dirty="0"/>
            <a:t>Como definir inteligência?</a:t>
          </a:r>
        </a:p>
      </dgm:t>
    </dgm:pt>
    <dgm:pt modelId="{7FD73525-8E6D-4D07-B6FF-56DE64E703C4}" type="parTrans" cxnId="{07C0C37D-3173-4868-972C-18741E48444B}">
      <dgm:prSet/>
      <dgm:spPr/>
      <dgm:t>
        <a:bodyPr/>
        <a:lstStyle/>
        <a:p>
          <a:endParaRPr lang="pt-BR"/>
        </a:p>
      </dgm:t>
    </dgm:pt>
    <dgm:pt modelId="{ADE48D2D-E235-45D1-9071-F7C3C4D5244C}" type="sibTrans" cxnId="{07C0C37D-3173-4868-972C-18741E48444B}">
      <dgm:prSet/>
      <dgm:spPr/>
      <dgm:t>
        <a:bodyPr/>
        <a:lstStyle/>
        <a:p>
          <a:endParaRPr lang="pt-BR"/>
        </a:p>
      </dgm:t>
    </dgm:pt>
    <dgm:pt modelId="{6960B36D-F5DC-4F58-AD37-4DA12FC58813}">
      <dgm:prSet phldrT="[Texto]"/>
      <dgm:spPr/>
      <dgm:t>
        <a:bodyPr/>
        <a:lstStyle/>
        <a:p>
          <a:r>
            <a:rPr lang="pt-BR" dirty="0"/>
            <a:t>É possível obtê-la numa máquina?</a:t>
          </a:r>
        </a:p>
      </dgm:t>
    </dgm:pt>
    <dgm:pt modelId="{E8389279-9C10-4345-AB03-F47837316FFE}" type="parTrans" cxnId="{A8AE3459-7362-494C-994E-46608F763B9B}">
      <dgm:prSet/>
      <dgm:spPr/>
      <dgm:t>
        <a:bodyPr/>
        <a:lstStyle/>
        <a:p>
          <a:endParaRPr lang="pt-BR"/>
        </a:p>
      </dgm:t>
    </dgm:pt>
    <dgm:pt modelId="{18E9ABB1-5340-4F9C-9205-774FE58EFD05}" type="sibTrans" cxnId="{A8AE3459-7362-494C-994E-46608F763B9B}">
      <dgm:prSet/>
      <dgm:spPr/>
      <dgm:t>
        <a:bodyPr/>
        <a:lstStyle/>
        <a:p>
          <a:endParaRPr lang="pt-BR"/>
        </a:p>
      </dgm:t>
    </dgm:pt>
    <dgm:pt modelId="{330E501D-F8B8-4C21-8426-63C1E9EC75ED}" type="pres">
      <dgm:prSet presAssocID="{5762B0AD-3394-4C18-92C4-012BCE3B4118}" presName="Name0" presStyleCnt="0">
        <dgm:presLayoutVars>
          <dgm:chMax val="7"/>
          <dgm:chPref val="7"/>
          <dgm:dir/>
          <dgm:animLvl val="lvl"/>
        </dgm:presLayoutVars>
      </dgm:prSet>
      <dgm:spPr/>
    </dgm:pt>
    <dgm:pt modelId="{C7C50525-C460-4354-924D-3D07A10013DF}" type="pres">
      <dgm:prSet presAssocID="{8E53E31F-1433-4C33-A210-D75E99B3902D}" presName="Accent1" presStyleCnt="0"/>
      <dgm:spPr/>
    </dgm:pt>
    <dgm:pt modelId="{B3B865AD-9846-4815-989A-7B05C36524E9}" type="pres">
      <dgm:prSet presAssocID="{8E53E31F-1433-4C33-A210-D75E99B3902D}" presName="Accent" presStyleLbl="node1" presStyleIdx="0" presStyleCnt="3"/>
      <dgm:spPr/>
    </dgm:pt>
    <dgm:pt modelId="{1D3FF1B5-8810-452B-AC19-50A43A6ADE27}" type="pres">
      <dgm:prSet presAssocID="{8E53E31F-1433-4C33-A210-D75E99B3902D}" presName="Child1" presStyleLbl="revTx" presStyleIdx="0" presStyleCnt="6">
        <dgm:presLayoutVars>
          <dgm:chMax val="0"/>
          <dgm:chPref val="0"/>
          <dgm:bulletEnabled val="1"/>
        </dgm:presLayoutVars>
      </dgm:prSet>
      <dgm:spPr/>
    </dgm:pt>
    <dgm:pt modelId="{23462F82-A7B5-4D4E-A609-6F1CF8E0047A}" type="pres">
      <dgm:prSet presAssocID="{8E53E31F-1433-4C33-A210-D75E99B3902D}" presName="Parent1" presStyleLbl="revTx" presStyleIdx="1" presStyleCnt="6">
        <dgm:presLayoutVars>
          <dgm:chMax val="1"/>
          <dgm:chPref val="1"/>
          <dgm:bulletEnabled val="1"/>
        </dgm:presLayoutVars>
      </dgm:prSet>
      <dgm:spPr/>
    </dgm:pt>
    <dgm:pt modelId="{01CC1194-4AD7-4012-960D-0FF3013F2F79}" type="pres">
      <dgm:prSet presAssocID="{6EC2B95A-0461-47C4-AB29-88BED95EC3E5}" presName="Accent2" presStyleCnt="0"/>
      <dgm:spPr/>
    </dgm:pt>
    <dgm:pt modelId="{F01257FB-2792-49FB-A644-F976E9DABC24}" type="pres">
      <dgm:prSet presAssocID="{6EC2B95A-0461-47C4-AB29-88BED95EC3E5}" presName="Accent" presStyleLbl="node1" presStyleIdx="1" presStyleCnt="3"/>
      <dgm:spPr/>
    </dgm:pt>
    <dgm:pt modelId="{694AD080-2BB5-46BA-8CEF-C211F6811803}" type="pres">
      <dgm:prSet presAssocID="{6EC2B95A-0461-47C4-AB29-88BED95EC3E5}" presName="Child2" presStyleLbl="revTx" presStyleIdx="2" presStyleCnt="6">
        <dgm:presLayoutVars>
          <dgm:chMax val="0"/>
          <dgm:chPref val="0"/>
          <dgm:bulletEnabled val="1"/>
        </dgm:presLayoutVars>
      </dgm:prSet>
      <dgm:spPr/>
    </dgm:pt>
    <dgm:pt modelId="{5BD6CADB-8705-40A7-8C2C-0559D217A993}" type="pres">
      <dgm:prSet presAssocID="{6EC2B95A-0461-47C4-AB29-88BED95EC3E5}" presName="Parent2" presStyleLbl="revTx" presStyleIdx="3" presStyleCnt="6">
        <dgm:presLayoutVars>
          <dgm:chMax val="1"/>
          <dgm:chPref val="1"/>
          <dgm:bulletEnabled val="1"/>
        </dgm:presLayoutVars>
      </dgm:prSet>
      <dgm:spPr/>
    </dgm:pt>
    <dgm:pt modelId="{C4C5995E-5717-40CB-BF24-21096BEF08BB}" type="pres">
      <dgm:prSet presAssocID="{981B6E20-3A2C-4142-82A9-CD0223B86D11}" presName="Accent3" presStyleCnt="0"/>
      <dgm:spPr/>
    </dgm:pt>
    <dgm:pt modelId="{534C7B6E-076A-4FDD-9841-6739A30E039B}" type="pres">
      <dgm:prSet presAssocID="{981B6E20-3A2C-4142-82A9-CD0223B86D11}" presName="Accent" presStyleLbl="node1" presStyleIdx="2" presStyleCnt="3"/>
      <dgm:spPr/>
    </dgm:pt>
    <dgm:pt modelId="{03973CDE-D6F6-4853-9C3B-950C9A7217BF}" type="pres">
      <dgm:prSet presAssocID="{981B6E20-3A2C-4142-82A9-CD0223B86D11}" presName="Child3" presStyleLbl="revTx" presStyleIdx="4" presStyleCnt="6">
        <dgm:presLayoutVars>
          <dgm:chMax val="0"/>
          <dgm:chPref val="0"/>
          <dgm:bulletEnabled val="1"/>
        </dgm:presLayoutVars>
      </dgm:prSet>
      <dgm:spPr/>
    </dgm:pt>
    <dgm:pt modelId="{4AB657CA-7536-4E0F-AFE7-5D5C62966E7E}" type="pres">
      <dgm:prSet presAssocID="{981B6E20-3A2C-4142-82A9-CD0223B86D11}" presName="Parent3" presStyleLbl="revTx" presStyleIdx="5" presStyleCnt="6">
        <dgm:presLayoutVars>
          <dgm:chMax val="1"/>
          <dgm:chPref val="1"/>
          <dgm:bulletEnabled val="1"/>
        </dgm:presLayoutVars>
      </dgm:prSet>
      <dgm:spPr/>
    </dgm:pt>
  </dgm:ptLst>
  <dgm:cxnLst>
    <dgm:cxn modelId="{0683BD24-2968-497A-BE45-ABD0CD99B45F}" type="presOf" srcId="{6960B36D-F5DC-4F58-AD37-4DA12FC58813}" destId="{1D3FF1B5-8810-452B-AC19-50A43A6ADE27}" srcOrd="0" destOrd="1" presId="urn:microsoft.com/office/officeart/2009/layout/CircleArrowProcess"/>
    <dgm:cxn modelId="{10A76A61-7801-4C24-9016-B83E7F756108}" type="presOf" srcId="{981B6E20-3A2C-4142-82A9-CD0223B86D11}" destId="{4AB657CA-7536-4E0F-AFE7-5D5C62966E7E}" srcOrd="0" destOrd="0" presId="urn:microsoft.com/office/officeart/2009/layout/CircleArrowProcess"/>
    <dgm:cxn modelId="{FD08F567-DD02-43B7-9B99-69B5AE98384B}" type="presOf" srcId="{8E53E31F-1433-4C33-A210-D75E99B3902D}" destId="{23462F82-A7B5-4D4E-A609-6F1CF8E0047A}" srcOrd="0" destOrd="0" presId="urn:microsoft.com/office/officeart/2009/layout/CircleArrowProcess"/>
    <dgm:cxn modelId="{1FF58376-39A0-4B3A-8415-1A6063853907}" type="presOf" srcId="{5762B0AD-3394-4C18-92C4-012BCE3B4118}" destId="{330E501D-F8B8-4C21-8426-63C1E9EC75ED}" srcOrd="0" destOrd="0" presId="urn:microsoft.com/office/officeart/2009/layout/CircleArrowProcess"/>
    <dgm:cxn modelId="{A8AE3459-7362-494C-994E-46608F763B9B}" srcId="{8E53E31F-1433-4C33-A210-D75E99B3902D}" destId="{6960B36D-F5DC-4F58-AD37-4DA12FC58813}" srcOrd="1" destOrd="0" parTransId="{E8389279-9C10-4345-AB03-F47837316FFE}" sibTransId="{18E9ABB1-5340-4F9C-9205-774FE58EFD05}"/>
    <dgm:cxn modelId="{3F23857C-F242-449C-91AF-F497F9D681E6}" type="presOf" srcId="{6EC2B95A-0461-47C4-AB29-88BED95EC3E5}" destId="{5BD6CADB-8705-40A7-8C2C-0559D217A993}" srcOrd="0" destOrd="0" presId="urn:microsoft.com/office/officeart/2009/layout/CircleArrowProcess"/>
    <dgm:cxn modelId="{07C0C37D-3173-4868-972C-18741E48444B}" srcId="{8E53E31F-1433-4C33-A210-D75E99B3902D}" destId="{CE884E29-9B5D-401D-B58B-75D1E5F13528}" srcOrd="0" destOrd="0" parTransId="{7FD73525-8E6D-4D07-B6FF-56DE64E703C4}" sibTransId="{ADE48D2D-E235-45D1-9071-F7C3C4D5244C}"/>
    <dgm:cxn modelId="{5EE5A487-5C5C-43FA-8771-2065D3C96337}" srcId="{6EC2B95A-0461-47C4-AB29-88BED95EC3E5}" destId="{C04B9671-37B2-4E37-B586-A321DDBB0019}" srcOrd="0" destOrd="0" parTransId="{6FC2C007-3453-4FA6-991F-AA64129A6F84}" sibTransId="{1AC86167-2C37-4934-AFE0-C795A4218132}"/>
    <dgm:cxn modelId="{1C88A099-45D6-4A4B-ADB9-E41E583BF2E4}" type="presOf" srcId="{C04B9671-37B2-4E37-B586-A321DDBB0019}" destId="{694AD080-2BB5-46BA-8CEF-C211F6811803}" srcOrd="0" destOrd="0" presId="urn:microsoft.com/office/officeart/2009/layout/CircleArrowProcess"/>
    <dgm:cxn modelId="{455A079A-EBEB-456B-98A1-173BA21FCA7D}" srcId="{981B6E20-3A2C-4142-82A9-CD0223B86D11}" destId="{7563ABCF-5234-4727-A41F-0CE7A08ED047}" srcOrd="0" destOrd="0" parTransId="{3F23A95F-6E8F-4580-94DE-6A2475ED2641}" sibTransId="{C360167C-1DC4-4842-B538-193C7CB7A4B7}"/>
    <dgm:cxn modelId="{DACDD9D3-82A0-45AD-AC46-800A55A6827A}" srcId="{5762B0AD-3394-4C18-92C4-012BCE3B4118}" destId="{8E53E31F-1433-4C33-A210-D75E99B3902D}" srcOrd="0" destOrd="0" parTransId="{1D622282-7C04-4988-86B8-B7038E68D199}" sibTransId="{78EA9A87-037B-4527-8146-08FCECD82C6B}"/>
    <dgm:cxn modelId="{7146EED7-45CE-414A-8294-7D777D2D303C}" srcId="{5762B0AD-3394-4C18-92C4-012BCE3B4118}" destId="{6EC2B95A-0461-47C4-AB29-88BED95EC3E5}" srcOrd="1" destOrd="0" parTransId="{CCCEC8DA-16A0-4421-8FB7-D91EE1F12266}" sibTransId="{EC69FC8E-9D40-47E8-97B3-CAF194908DEB}"/>
    <dgm:cxn modelId="{A8E75AE6-DB9D-42F7-AACA-B1ABBA50B29C}" type="presOf" srcId="{CE884E29-9B5D-401D-B58B-75D1E5F13528}" destId="{1D3FF1B5-8810-452B-AC19-50A43A6ADE27}" srcOrd="0" destOrd="0" presId="urn:microsoft.com/office/officeart/2009/layout/CircleArrowProcess"/>
    <dgm:cxn modelId="{E1585AE7-2776-468D-910A-42ED7F0DDEA1}" type="presOf" srcId="{7563ABCF-5234-4727-A41F-0CE7A08ED047}" destId="{03973CDE-D6F6-4853-9C3B-950C9A7217BF}" srcOrd="0" destOrd="0" presId="urn:microsoft.com/office/officeart/2009/layout/CircleArrowProcess"/>
    <dgm:cxn modelId="{BD0578FB-2BD2-444F-B380-B6A263FCF257}" srcId="{5762B0AD-3394-4C18-92C4-012BCE3B4118}" destId="{981B6E20-3A2C-4142-82A9-CD0223B86D11}" srcOrd="2" destOrd="0" parTransId="{AB900D02-B610-4CF8-AE1A-08CD8A208DD0}" sibTransId="{9E18543E-930B-490B-80B0-B19F1F46F534}"/>
    <dgm:cxn modelId="{CB75B351-57F3-4871-9CF7-8525396DABFB}" type="presParOf" srcId="{330E501D-F8B8-4C21-8426-63C1E9EC75ED}" destId="{C7C50525-C460-4354-924D-3D07A10013DF}" srcOrd="0" destOrd="0" presId="urn:microsoft.com/office/officeart/2009/layout/CircleArrowProcess"/>
    <dgm:cxn modelId="{C5502525-17AE-4BAB-9BF4-A5A2290C4BB6}" type="presParOf" srcId="{C7C50525-C460-4354-924D-3D07A10013DF}" destId="{B3B865AD-9846-4815-989A-7B05C36524E9}" srcOrd="0" destOrd="0" presId="urn:microsoft.com/office/officeart/2009/layout/CircleArrowProcess"/>
    <dgm:cxn modelId="{BF29EFA8-5549-4E77-B212-AB5DAA6CBF62}" type="presParOf" srcId="{330E501D-F8B8-4C21-8426-63C1E9EC75ED}" destId="{1D3FF1B5-8810-452B-AC19-50A43A6ADE27}" srcOrd="1" destOrd="0" presId="urn:microsoft.com/office/officeart/2009/layout/CircleArrowProcess"/>
    <dgm:cxn modelId="{B0C8542F-F4E4-4CA2-8A42-C924F2378DFB}" type="presParOf" srcId="{330E501D-F8B8-4C21-8426-63C1E9EC75ED}" destId="{23462F82-A7B5-4D4E-A609-6F1CF8E0047A}" srcOrd="2" destOrd="0" presId="urn:microsoft.com/office/officeart/2009/layout/CircleArrowProcess"/>
    <dgm:cxn modelId="{28EDBEAB-B18E-4970-A9B5-F91690D7CDEC}" type="presParOf" srcId="{330E501D-F8B8-4C21-8426-63C1E9EC75ED}" destId="{01CC1194-4AD7-4012-960D-0FF3013F2F79}" srcOrd="3" destOrd="0" presId="urn:microsoft.com/office/officeart/2009/layout/CircleArrowProcess"/>
    <dgm:cxn modelId="{F0972630-118D-4513-B261-845654B2CBCE}" type="presParOf" srcId="{01CC1194-4AD7-4012-960D-0FF3013F2F79}" destId="{F01257FB-2792-49FB-A644-F976E9DABC24}" srcOrd="0" destOrd="0" presId="urn:microsoft.com/office/officeart/2009/layout/CircleArrowProcess"/>
    <dgm:cxn modelId="{F18F33B3-13B6-4529-972D-2DA6DC46208F}" type="presParOf" srcId="{330E501D-F8B8-4C21-8426-63C1E9EC75ED}" destId="{694AD080-2BB5-46BA-8CEF-C211F6811803}" srcOrd="4" destOrd="0" presId="urn:microsoft.com/office/officeart/2009/layout/CircleArrowProcess"/>
    <dgm:cxn modelId="{4F6711B6-2EF7-4C2A-90E6-7AB581073690}" type="presParOf" srcId="{330E501D-F8B8-4C21-8426-63C1E9EC75ED}" destId="{5BD6CADB-8705-40A7-8C2C-0559D217A993}" srcOrd="5" destOrd="0" presId="urn:microsoft.com/office/officeart/2009/layout/CircleArrowProcess"/>
    <dgm:cxn modelId="{D55A5EE5-1C8E-4B0E-8080-4945C229D383}" type="presParOf" srcId="{330E501D-F8B8-4C21-8426-63C1E9EC75ED}" destId="{C4C5995E-5717-40CB-BF24-21096BEF08BB}" srcOrd="6" destOrd="0" presId="urn:microsoft.com/office/officeart/2009/layout/CircleArrowProcess"/>
    <dgm:cxn modelId="{FDC369D6-F66E-4101-909E-4401E7E7F85D}" type="presParOf" srcId="{C4C5995E-5717-40CB-BF24-21096BEF08BB}" destId="{534C7B6E-076A-4FDD-9841-6739A30E039B}" srcOrd="0" destOrd="0" presId="urn:microsoft.com/office/officeart/2009/layout/CircleArrowProcess"/>
    <dgm:cxn modelId="{C4791B99-0F4D-4CC9-A4AE-CC403B4D3CC6}" type="presParOf" srcId="{330E501D-F8B8-4C21-8426-63C1E9EC75ED}" destId="{03973CDE-D6F6-4853-9C3B-950C9A7217BF}" srcOrd="7" destOrd="0" presId="urn:microsoft.com/office/officeart/2009/layout/CircleArrowProcess"/>
    <dgm:cxn modelId="{2C30278D-1E56-4C65-8ADE-E4A95B8C588E}" type="presParOf" srcId="{330E501D-F8B8-4C21-8426-63C1E9EC75ED}" destId="{4AB657CA-7536-4E0F-AFE7-5D5C62966E7E}" srcOrd="8" destOrd="0" presId="urn:microsoft.com/office/officeart/2009/layout/CircleArrow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762B0AD-3394-4C18-92C4-012BCE3B4118}" type="doc">
      <dgm:prSet loTypeId="urn:microsoft.com/office/officeart/2009/layout/CircleArrowProcess" loCatId="process" qsTypeId="urn:microsoft.com/office/officeart/2005/8/quickstyle/simple1" qsCatId="simple" csTypeId="urn:microsoft.com/office/officeart/2005/8/colors/colorful4" csCatId="colorful" phldr="1"/>
      <dgm:spPr/>
      <dgm:t>
        <a:bodyPr/>
        <a:lstStyle/>
        <a:p>
          <a:endParaRPr lang="pt-BR"/>
        </a:p>
      </dgm:t>
    </dgm:pt>
    <dgm:pt modelId="{8E53E31F-1433-4C33-A210-D75E99B3902D}">
      <dgm:prSet phldrT="[Texto]"/>
      <dgm:spPr/>
      <dgm:t>
        <a:bodyPr/>
        <a:lstStyle/>
        <a:p>
          <a:r>
            <a:rPr lang="pt-BR" dirty="0"/>
            <a:t>O que é inteligência?</a:t>
          </a:r>
        </a:p>
      </dgm:t>
    </dgm:pt>
    <dgm:pt modelId="{1D622282-7C04-4988-86B8-B7038E68D199}" type="parTrans" cxnId="{DACDD9D3-82A0-45AD-AC46-800A55A6827A}">
      <dgm:prSet/>
      <dgm:spPr/>
      <dgm:t>
        <a:bodyPr/>
        <a:lstStyle/>
        <a:p>
          <a:endParaRPr lang="pt-BR"/>
        </a:p>
      </dgm:t>
    </dgm:pt>
    <dgm:pt modelId="{78EA9A87-037B-4527-8146-08FCECD82C6B}" type="sibTrans" cxnId="{DACDD9D3-82A0-45AD-AC46-800A55A6827A}">
      <dgm:prSet/>
      <dgm:spPr/>
      <dgm:t>
        <a:bodyPr/>
        <a:lstStyle/>
        <a:p>
          <a:endParaRPr lang="pt-BR"/>
        </a:p>
      </dgm:t>
    </dgm:pt>
    <dgm:pt modelId="{6EC2B95A-0461-47C4-AB29-88BED95EC3E5}">
      <dgm:prSet phldrT="[Texto]"/>
      <dgm:spPr/>
      <dgm:t>
        <a:bodyPr/>
        <a:lstStyle/>
        <a:p>
          <a:r>
            <a:rPr lang="pt-BR" dirty="0"/>
            <a:t>Aspectos da inteligência humana</a:t>
          </a:r>
        </a:p>
      </dgm:t>
    </dgm:pt>
    <dgm:pt modelId="{CCCEC8DA-16A0-4421-8FB7-D91EE1F12266}" type="parTrans" cxnId="{7146EED7-45CE-414A-8294-7D777D2D303C}">
      <dgm:prSet/>
      <dgm:spPr/>
      <dgm:t>
        <a:bodyPr/>
        <a:lstStyle/>
        <a:p>
          <a:endParaRPr lang="pt-BR"/>
        </a:p>
      </dgm:t>
    </dgm:pt>
    <dgm:pt modelId="{EC69FC8E-9D40-47E8-97B3-CAF194908DEB}" type="sibTrans" cxnId="{7146EED7-45CE-414A-8294-7D777D2D303C}">
      <dgm:prSet/>
      <dgm:spPr/>
      <dgm:t>
        <a:bodyPr/>
        <a:lstStyle/>
        <a:p>
          <a:endParaRPr lang="pt-BR"/>
        </a:p>
      </dgm:t>
    </dgm:pt>
    <dgm:pt modelId="{C04B9671-37B2-4E37-B586-A321DDBB0019}">
      <dgm:prSet phldrT="[Texto]" phldr="1"/>
      <dgm:spPr/>
      <dgm:t>
        <a:bodyPr/>
        <a:lstStyle/>
        <a:p>
          <a:endParaRPr lang="pt-BR" dirty="0"/>
        </a:p>
      </dgm:t>
    </dgm:pt>
    <dgm:pt modelId="{6FC2C007-3453-4FA6-991F-AA64129A6F84}" type="parTrans" cxnId="{5EE5A487-5C5C-43FA-8771-2065D3C96337}">
      <dgm:prSet/>
      <dgm:spPr/>
      <dgm:t>
        <a:bodyPr/>
        <a:lstStyle/>
        <a:p>
          <a:endParaRPr lang="pt-BR"/>
        </a:p>
      </dgm:t>
    </dgm:pt>
    <dgm:pt modelId="{1AC86167-2C37-4934-AFE0-C795A4218132}" type="sibTrans" cxnId="{5EE5A487-5C5C-43FA-8771-2065D3C96337}">
      <dgm:prSet/>
      <dgm:spPr/>
      <dgm:t>
        <a:bodyPr/>
        <a:lstStyle/>
        <a:p>
          <a:endParaRPr lang="pt-BR"/>
        </a:p>
      </dgm:t>
    </dgm:pt>
    <dgm:pt modelId="{981B6E20-3A2C-4142-82A9-CD0223B86D11}">
      <dgm:prSet phldrT="[Texto]"/>
      <dgm:spPr/>
      <dgm:t>
        <a:bodyPr/>
        <a:lstStyle/>
        <a:p>
          <a:r>
            <a:rPr lang="pt-BR" dirty="0"/>
            <a:t>Procedimento inteligente</a:t>
          </a:r>
        </a:p>
      </dgm:t>
    </dgm:pt>
    <dgm:pt modelId="{AB900D02-B610-4CF8-AE1A-08CD8A208DD0}" type="parTrans" cxnId="{BD0578FB-2BD2-444F-B380-B6A263FCF257}">
      <dgm:prSet/>
      <dgm:spPr/>
      <dgm:t>
        <a:bodyPr/>
        <a:lstStyle/>
        <a:p>
          <a:endParaRPr lang="pt-BR"/>
        </a:p>
      </dgm:t>
    </dgm:pt>
    <dgm:pt modelId="{9E18543E-930B-490B-80B0-B19F1F46F534}" type="sibTrans" cxnId="{BD0578FB-2BD2-444F-B380-B6A263FCF257}">
      <dgm:prSet/>
      <dgm:spPr/>
      <dgm:t>
        <a:bodyPr/>
        <a:lstStyle/>
        <a:p>
          <a:endParaRPr lang="pt-BR"/>
        </a:p>
      </dgm:t>
    </dgm:pt>
    <dgm:pt modelId="{7563ABCF-5234-4727-A41F-0CE7A08ED047}">
      <dgm:prSet phldrT="[Texto]" phldr="1"/>
      <dgm:spPr/>
      <dgm:t>
        <a:bodyPr/>
        <a:lstStyle/>
        <a:p>
          <a:endParaRPr lang="pt-BR"/>
        </a:p>
      </dgm:t>
    </dgm:pt>
    <dgm:pt modelId="{3F23A95F-6E8F-4580-94DE-6A2475ED2641}" type="parTrans" cxnId="{455A079A-EBEB-456B-98A1-173BA21FCA7D}">
      <dgm:prSet/>
      <dgm:spPr/>
      <dgm:t>
        <a:bodyPr/>
        <a:lstStyle/>
        <a:p>
          <a:endParaRPr lang="pt-BR"/>
        </a:p>
      </dgm:t>
    </dgm:pt>
    <dgm:pt modelId="{C360167C-1DC4-4842-B538-193C7CB7A4B7}" type="sibTrans" cxnId="{455A079A-EBEB-456B-98A1-173BA21FCA7D}">
      <dgm:prSet/>
      <dgm:spPr/>
      <dgm:t>
        <a:bodyPr/>
        <a:lstStyle/>
        <a:p>
          <a:endParaRPr lang="pt-BR"/>
        </a:p>
      </dgm:t>
    </dgm:pt>
    <dgm:pt modelId="{CE884E29-9B5D-401D-B58B-75D1E5F13528}">
      <dgm:prSet phldrT="[Texto]"/>
      <dgm:spPr/>
      <dgm:t>
        <a:bodyPr/>
        <a:lstStyle/>
        <a:p>
          <a:r>
            <a:rPr lang="pt-BR" dirty="0"/>
            <a:t>Como definir inteligência?</a:t>
          </a:r>
        </a:p>
      </dgm:t>
    </dgm:pt>
    <dgm:pt modelId="{7FD73525-8E6D-4D07-B6FF-56DE64E703C4}" type="parTrans" cxnId="{07C0C37D-3173-4868-972C-18741E48444B}">
      <dgm:prSet/>
      <dgm:spPr/>
      <dgm:t>
        <a:bodyPr/>
        <a:lstStyle/>
        <a:p>
          <a:endParaRPr lang="pt-BR"/>
        </a:p>
      </dgm:t>
    </dgm:pt>
    <dgm:pt modelId="{ADE48D2D-E235-45D1-9071-F7C3C4D5244C}" type="sibTrans" cxnId="{07C0C37D-3173-4868-972C-18741E48444B}">
      <dgm:prSet/>
      <dgm:spPr/>
      <dgm:t>
        <a:bodyPr/>
        <a:lstStyle/>
        <a:p>
          <a:endParaRPr lang="pt-BR"/>
        </a:p>
      </dgm:t>
    </dgm:pt>
    <dgm:pt modelId="{6960B36D-F5DC-4F58-AD37-4DA12FC58813}">
      <dgm:prSet phldrT="[Texto]"/>
      <dgm:spPr/>
      <dgm:t>
        <a:bodyPr/>
        <a:lstStyle/>
        <a:p>
          <a:r>
            <a:rPr lang="pt-BR" dirty="0"/>
            <a:t>É possível obtê-la numa máquina?</a:t>
          </a:r>
        </a:p>
      </dgm:t>
    </dgm:pt>
    <dgm:pt modelId="{E8389279-9C10-4345-AB03-F47837316FFE}" type="parTrans" cxnId="{A8AE3459-7362-494C-994E-46608F763B9B}">
      <dgm:prSet/>
      <dgm:spPr/>
      <dgm:t>
        <a:bodyPr/>
        <a:lstStyle/>
        <a:p>
          <a:endParaRPr lang="pt-BR"/>
        </a:p>
      </dgm:t>
    </dgm:pt>
    <dgm:pt modelId="{18E9ABB1-5340-4F9C-9205-774FE58EFD05}" type="sibTrans" cxnId="{A8AE3459-7362-494C-994E-46608F763B9B}">
      <dgm:prSet/>
      <dgm:spPr/>
      <dgm:t>
        <a:bodyPr/>
        <a:lstStyle/>
        <a:p>
          <a:endParaRPr lang="pt-BR"/>
        </a:p>
      </dgm:t>
    </dgm:pt>
    <dgm:pt modelId="{330E501D-F8B8-4C21-8426-63C1E9EC75ED}" type="pres">
      <dgm:prSet presAssocID="{5762B0AD-3394-4C18-92C4-012BCE3B4118}" presName="Name0" presStyleCnt="0">
        <dgm:presLayoutVars>
          <dgm:chMax val="7"/>
          <dgm:chPref val="7"/>
          <dgm:dir/>
          <dgm:animLvl val="lvl"/>
        </dgm:presLayoutVars>
      </dgm:prSet>
      <dgm:spPr/>
    </dgm:pt>
    <dgm:pt modelId="{C7C50525-C460-4354-924D-3D07A10013DF}" type="pres">
      <dgm:prSet presAssocID="{8E53E31F-1433-4C33-A210-D75E99B3902D}" presName="Accent1" presStyleCnt="0"/>
      <dgm:spPr/>
    </dgm:pt>
    <dgm:pt modelId="{B3B865AD-9846-4815-989A-7B05C36524E9}" type="pres">
      <dgm:prSet presAssocID="{8E53E31F-1433-4C33-A210-D75E99B3902D}" presName="Accent" presStyleLbl="node1" presStyleIdx="0" presStyleCnt="3"/>
      <dgm:spPr/>
    </dgm:pt>
    <dgm:pt modelId="{1D3FF1B5-8810-452B-AC19-50A43A6ADE27}" type="pres">
      <dgm:prSet presAssocID="{8E53E31F-1433-4C33-A210-D75E99B3902D}" presName="Child1" presStyleLbl="revTx" presStyleIdx="0" presStyleCnt="6">
        <dgm:presLayoutVars>
          <dgm:chMax val="0"/>
          <dgm:chPref val="0"/>
          <dgm:bulletEnabled val="1"/>
        </dgm:presLayoutVars>
      </dgm:prSet>
      <dgm:spPr/>
    </dgm:pt>
    <dgm:pt modelId="{23462F82-A7B5-4D4E-A609-6F1CF8E0047A}" type="pres">
      <dgm:prSet presAssocID="{8E53E31F-1433-4C33-A210-D75E99B3902D}" presName="Parent1" presStyleLbl="revTx" presStyleIdx="1" presStyleCnt="6">
        <dgm:presLayoutVars>
          <dgm:chMax val="1"/>
          <dgm:chPref val="1"/>
          <dgm:bulletEnabled val="1"/>
        </dgm:presLayoutVars>
      </dgm:prSet>
      <dgm:spPr/>
    </dgm:pt>
    <dgm:pt modelId="{01CC1194-4AD7-4012-960D-0FF3013F2F79}" type="pres">
      <dgm:prSet presAssocID="{6EC2B95A-0461-47C4-AB29-88BED95EC3E5}" presName="Accent2" presStyleCnt="0"/>
      <dgm:spPr/>
    </dgm:pt>
    <dgm:pt modelId="{F01257FB-2792-49FB-A644-F976E9DABC24}" type="pres">
      <dgm:prSet presAssocID="{6EC2B95A-0461-47C4-AB29-88BED95EC3E5}" presName="Accent" presStyleLbl="node1" presStyleIdx="1" presStyleCnt="3"/>
      <dgm:spPr/>
    </dgm:pt>
    <dgm:pt modelId="{694AD080-2BB5-46BA-8CEF-C211F6811803}" type="pres">
      <dgm:prSet presAssocID="{6EC2B95A-0461-47C4-AB29-88BED95EC3E5}" presName="Child2" presStyleLbl="revTx" presStyleIdx="2" presStyleCnt="6">
        <dgm:presLayoutVars>
          <dgm:chMax val="0"/>
          <dgm:chPref val="0"/>
          <dgm:bulletEnabled val="1"/>
        </dgm:presLayoutVars>
      </dgm:prSet>
      <dgm:spPr/>
    </dgm:pt>
    <dgm:pt modelId="{5BD6CADB-8705-40A7-8C2C-0559D217A993}" type="pres">
      <dgm:prSet presAssocID="{6EC2B95A-0461-47C4-AB29-88BED95EC3E5}" presName="Parent2" presStyleLbl="revTx" presStyleIdx="3" presStyleCnt="6">
        <dgm:presLayoutVars>
          <dgm:chMax val="1"/>
          <dgm:chPref val="1"/>
          <dgm:bulletEnabled val="1"/>
        </dgm:presLayoutVars>
      </dgm:prSet>
      <dgm:spPr/>
    </dgm:pt>
    <dgm:pt modelId="{C4C5995E-5717-40CB-BF24-21096BEF08BB}" type="pres">
      <dgm:prSet presAssocID="{981B6E20-3A2C-4142-82A9-CD0223B86D11}" presName="Accent3" presStyleCnt="0"/>
      <dgm:spPr/>
    </dgm:pt>
    <dgm:pt modelId="{534C7B6E-076A-4FDD-9841-6739A30E039B}" type="pres">
      <dgm:prSet presAssocID="{981B6E20-3A2C-4142-82A9-CD0223B86D11}" presName="Accent" presStyleLbl="node1" presStyleIdx="2" presStyleCnt="3"/>
      <dgm:spPr/>
    </dgm:pt>
    <dgm:pt modelId="{03973CDE-D6F6-4853-9C3B-950C9A7217BF}" type="pres">
      <dgm:prSet presAssocID="{981B6E20-3A2C-4142-82A9-CD0223B86D11}" presName="Child3" presStyleLbl="revTx" presStyleIdx="4" presStyleCnt="6">
        <dgm:presLayoutVars>
          <dgm:chMax val="0"/>
          <dgm:chPref val="0"/>
          <dgm:bulletEnabled val="1"/>
        </dgm:presLayoutVars>
      </dgm:prSet>
      <dgm:spPr/>
    </dgm:pt>
    <dgm:pt modelId="{4AB657CA-7536-4E0F-AFE7-5D5C62966E7E}" type="pres">
      <dgm:prSet presAssocID="{981B6E20-3A2C-4142-82A9-CD0223B86D11}" presName="Parent3" presStyleLbl="revTx" presStyleIdx="5" presStyleCnt="6">
        <dgm:presLayoutVars>
          <dgm:chMax val="1"/>
          <dgm:chPref val="1"/>
          <dgm:bulletEnabled val="1"/>
        </dgm:presLayoutVars>
      </dgm:prSet>
      <dgm:spPr/>
    </dgm:pt>
  </dgm:ptLst>
  <dgm:cxnLst>
    <dgm:cxn modelId="{0683BD24-2968-497A-BE45-ABD0CD99B45F}" type="presOf" srcId="{6960B36D-F5DC-4F58-AD37-4DA12FC58813}" destId="{1D3FF1B5-8810-452B-AC19-50A43A6ADE27}" srcOrd="0" destOrd="1" presId="urn:microsoft.com/office/officeart/2009/layout/CircleArrowProcess"/>
    <dgm:cxn modelId="{10A76A61-7801-4C24-9016-B83E7F756108}" type="presOf" srcId="{981B6E20-3A2C-4142-82A9-CD0223B86D11}" destId="{4AB657CA-7536-4E0F-AFE7-5D5C62966E7E}" srcOrd="0" destOrd="0" presId="urn:microsoft.com/office/officeart/2009/layout/CircleArrowProcess"/>
    <dgm:cxn modelId="{FD08F567-DD02-43B7-9B99-69B5AE98384B}" type="presOf" srcId="{8E53E31F-1433-4C33-A210-D75E99B3902D}" destId="{23462F82-A7B5-4D4E-A609-6F1CF8E0047A}" srcOrd="0" destOrd="0" presId="urn:microsoft.com/office/officeart/2009/layout/CircleArrowProcess"/>
    <dgm:cxn modelId="{1FF58376-39A0-4B3A-8415-1A6063853907}" type="presOf" srcId="{5762B0AD-3394-4C18-92C4-012BCE3B4118}" destId="{330E501D-F8B8-4C21-8426-63C1E9EC75ED}" srcOrd="0" destOrd="0" presId="urn:microsoft.com/office/officeart/2009/layout/CircleArrowProcess"/>
    <dgm:cxn modelId="{A8AE3459-7362-494C-994E-46608F763B9B}" srcId="{8E53E31F-1433-4C33-A210-D75E99B3902D}" destId="{6960B36D-F5DC-4F58-AD37-4DA12FC58813}" srcOrd="1" destOrd="0" parTransId="{E8389279-9C10-4345-AB03-F47837316FFE}" sibTransId="{18E9ABB1-5340-4F9C-9205-774FE58EFD05}"/>
    <dgm:cxn modelId="{3F23857C-F242-449C-91AF-F497F9D681E6}" type="presOf" srcId="{6EC2B95A-0461-47C4-AB29-88BED95EC3E5}" destId="{5BD6CADB-8705-40A7-8C2C-0559D217A993}" srcOrd="0" destOrd="0" presId="urn:microsoft.com/office/officeart/2009/layout/CircleArrowProcess"/>
    <dgm:cxn modelId="{07C0C37D-3173-4868-972C-18741E48444B}" srcId="{8E53E31F-1433-4C33-A210-D75E99B3902D}" destId="{CE884E29-9B5D-401D-B58B-75D1E5F13528}" srcOrd="0" destOrd="0" parTransId="{7FD73525-8E6D-4D07-B6FF-56DE64E703C4}" sibTransId="{ADE48D2D-E235-45D1-9071-F7C3C4D5244C}"/>
    <dgm:cxn modelId="{5EE5A487-5C5C-43FA-8771-2065D3C96337}" srcId="{6EC2B95A-0461-47C4-AB29-88BED95EC3E5}" destId="{C04B9671-37B2-4E37-B586-A321DDBB0019}" srcOrd="0" destOrd="0" parTransId="{6FC2C007-3453-4FA6-991F-AA64129A6F84}" sibTransId="{1AC86167-2C37-4934-AFE0-C795A4218132}"/>
    <dgm:cxn modelId="{1C88A099-45D6-4A4B-ADB9-E41E583BF2E4}" type="presOf" srcId="{C04B9671-37B2-4E37-B586-A321DDBB0019}" destId="{694AD080-2BB5-46BA-8CEF-C211F6811803}" srcOrd="0" destOrd="0" presId="urn:microsoft.com/office/officeart/2009/layout/CircleArrowProcess"/>
    <dgm:cxn modelId="{455A079A-EBEB-456B-98A1-173BA21FCA7D}" srcId="{981B6E20-3A2C-4142-82A9-CD0223B86D11}" destId="{7563ABCF-5234-4727-A41F-0CE7A08ED047}" srcOrd="0" destOrd="0" parTransId="{3F23A95F-6E8F-4580-94DE-6A2475ED2641}" sibTransId="{C360167C-1DC4-4842-B538-193C7CB7A4B7}"/>
    <dgm:cxn modelId="{DACDD9D3-82A0-45AD-AC46-800A55A6827A}" srcId="{5762B0AD-3394-4C18-92C4-012BCE3B4118}" destId="{8E53E31F-1433-4C33-A210-D75E99B3902D}" srcOrd="0" destOrd="0" parTransId="{1D622282-7C04-4988-86B8-B7038E68D199}" sibTransId="{78EA9A87-037B-4527-8146-08FCECD82C6B}"/>
    <dgm:cxn modelId="{7146EED7-45CE-414A-8294-7D777D2D303C}" srcId="{5762B0AD-3394-4C18-92C4-012BCE3B4118}" destId="{6EC2B95A-0461-47C4-AB29-88BED95EC3E5}" srcOrd="1" destOrd="0" parTransId="{CCCEC8DA-16A0-4421-8FB7-D91EE1F12266}" sibTransId="{EC69FC8E-9D40-47E8-97B3-CAF194908DEB}"/>
    <dgm:cxn modelId="{A8E75AE6-DB9D-42F7-AACA-B1ABBA50B29C}" type="presOf" srcId="{CE884E29-9B5D-401D-B58B-75D1E5F13528}" destId="{1D3FF1B5-8810-452B-AC19-50A43A6ADE27}" srcOrd="0" destOrd="0" presId="urn:microsoft.com/office/officeart/2009/layout/CircleArrowProcess"/>
    <dgm:cxn modelId="{E1585AE7-2776-468D-910A-42ED7F0DDEA1}" type="presOf" srcId="{7563ABCF-5234-4727-A41F-0CE7A08ED047}" destId="{03973CDE-D6F6-4853-9C3B-950C9A7217BF}" srcOrd="0" destOrd="0" presId="urn:microsoft.com/office/officeart/2009/layout/CircleArrowProcess"/>
    <dgm:cxn modelId="{BD0578FB-2BD2-444F-B380-B6A263FCF257}" srcId="{5762B0AD-3394-4C18-92C4-012BCE3B4118}" destId="{981B6E20-3A2C-4142-82A9-CD0223B86D11}" srcOrd="2" destOrd="0" parTransId="{AB900D02-B610-4CF8-AE1A-08CD8A208DD0}" sibTransId="{9E18543E-930B-490B-80B0-B19F1F46F534}"/>
    <dgm:cxn modelId="{CB75B351-57F3-4871-9CF7-8525396DABFB}" type="presParOf" srcId="{330E501D-F8B8-4C21-8426-63C1E9EC75ED}" destId="{C7C50525-C460-4354-924D-3D07A10013DF}" srcOrd="0" destOrd="0" presId="urn:microsoft.com/office/officeart/2009/layout/CircleArrowProcess"/>
    <dgm:cxn modelId="{C5502525-17AE-4BAB-9BF4-A5A2290C4BB6}" type="presParOf" srcId="{C7C50525-C460-4354-924D-3D07A10013DF}" destId="{B3B865AD-9846-4815-989A-7B05C36524E9}" srcOrd="0" destOrd="0" presId="urn:microsoft.com/office/officeart/2009/layout/CircleArrowProcess"/>
    <dgm:cxn modelId="{BF29EFA8-5549-4E77-B212-AB5DAA6CBF62}" type="presParOf" srcId="{330E501D-F8B8-4C21-8426-63C1E9EC75ED}" destId="{1D3FF1B5-8810-452B-AC19-50A43A6ADE27}" srcOrd="1" destOrd="0" presId="urn:microsoft.com/office/officeart/2009/layout/CircleArrowProcess"/>
    <dgm:cxn modelId="{B0C8542F-F4E4-4CA2-8A42-C924F2378DFB}" type="presParOf" srcId="{330E501D-F8B8-4C21-8426-63C1E9EC75ED}" destId="{23462F82-A7B5-4D4E-A609-6F1CF8E0047A}" srcOrd="2" destOrd="0" presId="urn:microsoft.com/office/officeart/2009/layout/CircleArrowProcess"/>
    <dgm:cxn modelId="{28EDBEAB-B18E-4970-A9B5-F91690D7CDEC}" type="presParOf" srcId="{330E501D-F8B8-4C21-8426-63C1E9EC75ED}" destId="{01CC1194-4AD7-4012-960D-0FF3013F2F79}" srcOrd="3" destOrd="0" presId="urn:microsoft.com/office/officeart/2009/layout/CircleArrowProcess"/>
    <dgm:cxn modelId="{F0972630-118D-4513-B261-845654B2CBCE}" type="presParOf" srcId="{01CC1194-4AD7-4012-960D-0FF3013F2F79}" destId="{F01257FB-2792-49FB-A644-F976E9DABC24}" srcOrd="0" destOrd="0" presId="urn:microsoft.com/office/officeart/2009/layout/CircleArrowProcess"/>
    <dgm:cxn modelId="{F18F33B3-13B6-4529-972D-2DA6DC46208F}" type="presParOf" srcId="{330E501D-F8B8-4C21-8426-63C1E9EC75ED}" destId="{694AD080-2BB5-46BA-8CEF-C211F6811803}" srcOrd="4" destOrd="0" presId="urn:microsoft.com/office/officeart/2009/layout/CircleArrowProcess"/>
    <dgm:cxn modelId="{4F6711B6-2EF7-4C2A-90E6-7AB581073690}" type="presParOf" srcId="{330E501D-F8B8-4C21-8426-63C1E9EC75ED}" destId="{5BD6CADB-8705-40A7-8C2C-0559D217A993}" srcOrd="5" destOrd="0" presId="urn:microsoft.com/office/officeart/2009/layout/CircleArrowProcess"/>
    <dgm:cxn modelId="{D55A5EE5-1C8E-4B0E-8080-4945C229D383}" type="presParOf" srcId="{330E501D-F8B8-4C21-8426-63C1E9EC75ED}" destId="{C4C5995E-5717-40CB-BF24-21096BEF08BB}" srcOrd="6" destOrd="0" presId="urn:microsoft.com/office/officeart/2009/layout/CircleArrowProcess"/>
    <dgm:cxn modelId="{FDC369D6-F66E-4101-909E-4401E7E7F85D}" type="presParOf" srcId="{C4C5995E-5717-40CB-BF24-21096BEF08BB}" destId="{534C7B6E-076A-4FDD-9841-6739A30E039B}" srcOrd="0" destOrd="0" presId="urn:microsoft.com/office/officeart/2009/layout/CircleArrowProcess"/>
    <dgm:cxn modelId="{C4791B99-0F4D-4CC9-A4AE-CC403B4D3CC6}" type="presParOf" srcId="{330E501D-F8B8-4C21-8426-63C1E9EC75ED}" destId="{03973CDE-D6F6-4853-9C3B-950C9A7217BF}" srcOrd="7" destOrd="0" presId="urn:microsoft.com/office/officeart/2009/layout/CircleArrowProcess"/>
    <dgm:cxn modelId="{2C30278D-1E56-4C65-8ADE-E4A95B8C588E}" type="presParOf" srcId="{330E501D-F8B8-4C21-8426-63C1E9EC75ED}" destId="{4AB657CA-7536-4E0F-AFE7-5D5C62966E7E}" srcOrd="8"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762B0AD-3394-4C18-92C4-012BCE3B4118}" type="doc">
      <dgm:prSet loTypeId="urn:microsoft.com/office/officeart/2009/layout/CircleArrowProcess" loCatId="process" qsTypeId="urn:microsoft.com/office/officeart/2005/8/quickstyle/simple1" qsCatId="simple" csTypeId="urn:microsoft.com/office/officeart/2005/8/colors/colorful4" csCatId="colorful" phldr="1"/>
      <dgm:spPr/>
      <dgm:t>
        <a:bodyPr/>
        <a:lstStyle/>
        <a:p>
          <a:endParaRPr lang="pt-BR"/>
        </a:p>
      </dgm:t>
    </dgm:pt>
    <dgm:pt modelId="{8E53E31F-1433-4C33-A210-D75E99B3902D}">
      <dgm:prSet phldrT="[Texto]"/>
      <dgm:spPr/>
      <dgm:t>
        <a:bodyPr/>
        <a:lstStyle/>
        <a:p>
          <a:r>
            <a:rPr lang="pt-BR" dirty="0"/>
            <a:t>O que é inteligência?</a:t>
          </a:r>
        </a:p>
      </dgm:t>
    </dgm:pt>
    <dgm:pt modelId="{1D622282-7C04-4988-86B8-B7038E68D199}" type="parTrans" cxnId="{DACDD9D3-82A0-45AD-AC46-800A55A6827A}">
      <dgm:prSet/>
      <dgm:spPr/>
      <dgm:t>
        <a:bodyPr/>
        <a:lstStyle/>
        <a:p>
          <a:endParaRPr lang="pt-BR"/>
        </a:p>
      </dgm:t>
    </dgm:pt>
    <dgm:pt modelId="{78EA9A87-037B-4527-8146-08FCECD82C6B}" type="sibTrans" cxnId="{DACDD9D3-82A0-45AD-AC46-800A55A6827A}">
      <dgm:prSet/>
      <dgm:spPr/>
      <dgm:t>
        <a:bodyPr/>
        <a:lstStyle/>
        <a:p>
          <a:endParaRPr lang="pt-BR"/>
        </a:p>
      </dgm:t>
    </dgm:pt>
    <dgm:pt modelId="{6EC2B95A-0461-47C4-AB29-88BED95EC3E5}">
      <dgm:prSet phldrT="[Texto]"/>
      <dgm:spPr/>
      <dgm:t>
        <a:bodyPr/>
        <a:lstStyle/>
        <a:p>
          <a:r>
            <a:rPr lang="pt-BR" dirty="0"/>
            <a:t>Aspectos da inteligência humana</a:t>
          </a:r>
        </a:p>
      </dgm:t>
    </dgm:pt>
    <dgm:pt modelId="{CCCEC8DA-16A0-4421-8FB7-D91EE1F12266}" type="parTrans" cxnId="{7146EED7-45CE-414A-8294-7D777D2D303C}">
      <dgm:prSet/>
      <dgm:spPr/>
      <dgm:t>
        <a:bodyPr/>
        <a:lstStyle/>
        <a:p>
          <a:endParaRPr lang="pt-BR"/>
        </a:p>
      </dgm:t>
    </dgm:pt>
    <dgm:pt modelId="{EC69FC8E-9D40-47E8-97B3-CAF194908DEB}" type="sibTrans" cxnId="{7146EED7-45CE-414A-8294-7D777D2D303C}">
      <dgm:prSet/>
      <dgm:spPr/>
      <dgm:t>
        <a:bodyPr/>
        <a:lstStyle/>
        <a:p>
          <a:endParaRPr lang="pt-BR"/>
        </a:p>
      </dgm:t>
    </dgm:pt>
    <dgm:pt modelId="{C04B9671-37B2-4E37-B586-A321DDBB0019}">
      <dgm:prSet phldrT="[Texto]" phldr="1"/>
      <dgm:spPr/>
      <dgm:t>
        <a:bodyPr/>
        <a:lstStyle/>
        <a:p>
          <a:endParaRPr lang="pt-BR" dirty="0"/>
        </a:p>
      </dgm:t>
    </dgm:pt>
    <dgm:pt modelId="{6FC2C007-3453-4FA6-991F-AA64129A6F84}" type="parTrans" cxnId="{5EE5A487-5C5C-43FA-8771-2065D3C96337}">
      <dgm:prSet/>
      <dgm:spPr/>
      <dgm:t>
        <a:bodyPr/>
        <a:lstStyle/>
        <a:p>
          <a:endParaRPr lang="pt-BR"/>
        </a:p>
      </dgm:t>
    </dgm:pt>
    <dgm:pt modelId="{1AC86167-2C37-4934-AFE0-C795A4218132}" type="sibTrans" cxnId="{5EE5A487-5C5C-43FA-8771-2065D3C96337}">
      <dgm:prSet/>
      <dgm:spPr/>
      <dgm:t>
        <a:bodyPr/>
        <a:lstStyle/>
        <a:p>
          <a:endParaRPr lang="pt-BR"/>
        </a:p>
      </dgm:t>
    </dgm:pt>
    <dgm:pt modelId="{981B6E20-3A2C-4142-82A9-CD0223B86D11}">
      <dgm:prSet phldrT="[Texto]"/>
      <dgm:spPr/>
      <dgm:t>
        <a:bodyPr/>
        <a:lstStyle/>
        <a:p>
          <a:r>
            <a:rPr lang="pt-BR" dirty="0"/>
            <a:t>Procedimento inteligente</a:t>
          </a:r>
        </a:p>
      </dgm:t>
    </dgm:pt>
    <dgm:pt modelId="{AB900D02-B610-4CF8-AE1A-08CD8A208DD0}" type="parTrans" cxnId="{BD0578FB-2BD2-444F-B380-B6A263FCF257}">
      <dgm:prSet/>
      <dgm:spPr/>
      <dgm:t>
        <a:bodyPr/>
        <a:lstStyle/>
        <a:p>
          <a:endParaRPr lang="pt-BR"/>
        </a:p>
      </dgm:t>
    </dgm:pt>
    <dgm:pt modelId="{9E18543E-930B-490B-80B0-B19F1F46F534}" type="sibTrans" cxnId="{BD0578FB-2BD2-444F-B380-B6A263FCF257}">
      <dgm:prSet/>
      <dgm:spPr/>
      <dgm:t>
        <a:bodyPr/>
        <a:lstStyle/>
        <a:p>
          <a:endParaRPr lang="pt-BR"/>
        </a:p>
      </dgm:t>
    </dgm:pt>
    <dgm:pt modelId="{7563ABCF-5234-4727-A41F-0CE7A08ED047}">
      <dgm:prSet phldrT="[Texto]" phldr="1"/>
      <dgm:spPr/>
      <dgm:t>
        <a:bodyPr/>
        <a:lstStyle/>
        <a:p>
          <a:endParaRPr lang="pt-BR"/>
        </a:p>
      </dgm:t>
    </dgm:pt>
    <dgm:pt modelId="{3F23A95F-6E8F-4580-94DE-6A2475ED2641}" type="parTrans" cxnId="{455A079A-EBEB-456B-98A1-173BA21FCA7D}">
      <dgm:prSet/>
      <dgm:spPr/>
      <dgm:t>
        <a:bodyPr/>
        <a:lstStyle/>
        <a:p>
          <a:endParaRPr lang="pt-BR"/>
        </a:p>
      </dgm:t>
    </dgm:pt>
    <dgm:pt modelId="{C360167C-1DC4-4842-B538-193C7CB7A4B7}" type="sibTrans" cxnId="{455A079A-EBEB-456B-98A1-173BA21FCA7D}">
      <dgm:prSet/>
      <dgm:spPr/>
      <dgm:t>
        <a:bodyPr/>
        <a:lstStyle/>
        <a:p>
          <a:endParaRPr lang="pt-BR"/>
        </a:p>
      </dgm:t>
    </dgm:pt>
    <dgm:pt modelId="{CE884E29-9B5D-401D-B58B-75D1E5F13528}">
      <dgm:prSet phldrT="[Texto]"/>
      <dgm:spPr/>
      <dgm:t>
        <a:bodyPr/>
        <a:lstStyle/>
        <a:p>
          <a:r>
            <a:rPr lang="pt-BR" dirty="0"/>
            <a:t>Como definir inteligência?</a:t>
          </a:r>
        </a:p>
      </dgm:t>
    </dgm:pt>
    <dgm:pt modelId="{7FD73525-8E6D-4D07-B6FF-56DE64E703C4}" type="parTrans" cxnId="{07C0C37D-3173-4868-972C-18741E48444B}">
      <dgm:prSet/>
      <dgm:spPr/>
      <dgm:t>
        <a:bodyPr/>
        <a:lstStyle/>
        <a:p>
          <a:endParaRPr lang="pt-BR"/>
        </a:p>
      </dgm:t>
    </dgm:pt>
    <dgm:pt modelId="{ADE48D2D-E235-45D1-9071-F7C3C4D5244C}" type="sibTrans" cxnId="{07C0C37D-3173-4868-972C-18741E48444B}">
      <dgm:prSet/>
      <dgm:spPr/>
      <dgm:t>
        <a:bodyPr/>
        <a:lstStyle/>
        <a:p>
          <a:endParaRPr lang="pt-BR"/>
        </a:p>
      </dgm:t>
    </dgm:pt>
    <dgm:pt modelId="{6960B36D-F5DC-4F58-AD37-4DA12FC58813}">
      <dgm:prSet phldrT="[Texto]"/>
      <dgm:spPr/>
      <dgm:t>
        <a:bodyPr/>
        <a:lstStyle/>
        <a:p>
          <a:r>
            <a:rPr lang="pt-BR" dirty="0"/>
            <a:t>É possível obtê-la numa máquina?</a:t>
          </a:r>
        </a:p>
      </dgm:t>
    </dgm:pt>
    <dgm:pt modelId="{E8389279-9C10-4345-AB03-F47837316FFE}" type="parTrans" cxnId="{A8AE3459-7362-494C-994E-46608F763B9B}">
      <dgm:prSet/>
      <dgm:spPr/>
      <dgm:t>
        <a:bodyPr/>
        <a:lstStyle/>
        <a:p>
          <a:endParaRPr lang="pt-BR"/>
        </a:p>
      </dgm:t>
    </dgm:pt>
    <dgm:pt modelId="{18E9ABB1-5340-4F9C-9205-774FE58EFD05}" type="sibTrans" cxnId="{A8AE3459-7362-494C-994E-46608F763B9B}">
      <dgm:prSet/>
      <dgm:spPr/>
      <dgm:t>
        <a:bodyPr/>
        <a:lstStyle/>
        <a:p>
          <a:endParaRPr lang="pt-BR"/>
        </a:p>
      </dgm:t>
    </dgm:pt>
    <dgm:pt modelId="{330E501D-F8B8-4C21-8426-63C1E9EC75ED}" type="pres">
      <dgm:prSet presAssocID="{5762B0AD-3394-4C18-92C4-012BCE3B4118}" presName="Name0" presStyleCnt="0">
        <dgm:presLayoutVars>
          <dgm:chMax val="7"/>
          <dgm:chPref val="7"/>
          <dgm:dir/>
          <dgm:animLvl val="lvl"/>
        </dgm:presLayoutVars>
      </dgm:prSet>
      <dgm:spPr/>
    </dgm:pt>
    <dgm:pt modelId="{C7C50525-C460-4354-924D-3D07A10013DF}" type="pres">
      <dgm:prSet presAssocID="{8E53E31F-1433-4C33-A210-D75E99B3902D}" presName="Accent1" presStyleCnt="0"/>
      <dgm:spPr/>
    </dgm:pt>
    <dgm:pt modelId="{B3B865AD-9846-4815-989A-7B05C36524E9}" type="pres">
      <dgm:prSet presAssocID="{8E53E31F-1433-4C33-A210-D75E99B3902D}" presName="Accent" presStyleLbl="node1" presStyleIdx="0" presStyleCnt="3"/>
      <dgm:spPr/>
    </dgm:pt>
    <dgm:pt modelId="{1D3FF1B5-8810-452B-AC19-50A43A6ADE27}" type="pres">
      <dgm:prSet presAssocID="{8E53E31F-1433-4C33-A210-D75E99B3902D}" presName="Child1" presStyleLbl="revTx" presStyleIdx="0" presStyleCnt="6">
        <dgm:presLayoutVars>
          <dgm:chMax val="0"/>
          <dgm:chPref val="0"/>
          <dgm:bulletEnabled val="1"/>
        </dgm:presLayoutVars>
      </dgm:prSet>
      <dgm:spPr/>
    </dgm:pt>
    <dgm:pt modelId="{23462F82-A7B5-4D4E-A609-6F1CF8E0047A}" type="pres">
      <dgm:prSet presAssocID="{8E53E31F-1433-4C33-A210-D75E99B3902D}" presName="Parent1" presStyleLbl="revTx" presStyleIdx="1" presStyleCnt="6">
        <dgm:presLayoutVars>
          <dgm:chMax val="1"/>
          <dgm:chPref val="1"/>
          <dgm:bulletEnabled val="1"/>
        </dgm:presLayoutVars>
      </dgm:prSet>
      <dgm:spPr/>
    </dgm:pt>
    <dgm:pt modelId="{01CC1194-4AD7-4012-960D-0FF3013F2F79}" type="pres">
      <dgm:prSet presAssocID="{6EC2B95A-0461-47C4-AB29-88BED95EC3E5}" presName="Accent2" presStyleCnt="0"/>
      <dgm:spPr/>
    </dgm:pt>
    <dgm:pt modelId="{F01257FB-2792-49FB-A644-F976E9DABC24}" type="pres">
      <dgm:prSet presAssocID="{6EC2B95A-0461-47C4-AB29-88BED95EC3E5}" presName="Accent" presStyleLbl="node1" presStyleIdx="1" presStyleCnt="3"/>
      <dgm:spPr/>
    </dgm:pt>
    <dgm:pt modelId="{694AD080-2BB5-46BA-8CEF-C211F6811803}" type="pres">
      <dgm:prSet presAssocID="{6EC2B95A-0461-47C4-AB29-88BED95EC3E5}" presName="Child2" presStyleLbl="revTx" presStyleIdx="2" presStyleCnt="6">
        <dgm:presLayoutVars>
          <dgm:chMax val="0"/>
          <dgm:chPref val="0"/>
          <dgm:bulletEnabled val="1"/>
        </dgm:presLayoutVars>
      </dgm:prSet>
      <dgm:spPr/>
    </dgm:pt>
    <dgm:pt modelId="{5BD6CADB-8705-40A7-8C2C-0559D217A993}" type="pres">
      <dgm:prSet presAssocID="{6EC2B95A-0461-47C4-AB29-88BED95EC3E5}" presName="Parent2" presStyleLbl="revTx" presStyleIdx="3" presStyleCnt="6">
        <dgm:presLayoutVars>
          <dgm:chMax val="1"/>
          <dgm:chPref val="1"/>
          <dgm:bulletEnabled val="1"/>
        </dgm:presLayoutVars>
      </dgm:prSet>
      <dgm:spPr/>
    </dgm:pt>
    <dgm:pt modelId="{C4C5995E-5717-40CB-BF24-21096BEF08BB}" type="pres">
      <dgm:prSet presAssocID="{981B6E20-3A2C-4142-82A9-CD0223B86D11}" presName="Accent3" presStyleCnt="0"/>
      <dgm:spPr/>
    </dgm:pt>
    <dgm:pt modelId="{534C7B6E-076A-4FDD-9841-6739A30E039B}" type="pres">
      <dgm:prSet presAssocID="{981B6E20-3A2C-4142-82A9-CD0223B86D11}" presName="Accent" presStyleLbl="node1" presStyleIdx="2" presStyleCnt="3"/>
      <dgm:spPr/>
    </dgm:pt>
    <dgm:pt modelId="{03973CDE-D6F6-4853-9C3B-950C9A7217BF}" type="pres">
      <dgm:prSet presAssocID="{981B6E20-3A2C-4142-82A9-CD0223B86D11}" presName="Child3" presStyleLbl="revTx" presStyleIdx="4" presStyleCnt="6">
        <dgm:presLayoutVars>
          <dgm:chMax val="0"/>
          <dgm:chPref val="0"/>
          <dgm:bulletEnabled val="1"/>
        </dgm:presLayoutVars>
      </dgm:prSet>
      <dgm:spPr/>
    </dgm:pt>
    <dgm:pt modelId="{4AB657CA-7536-4E0F-AFE7-5D5C62966E7E}" type="pres">
      <dgm:prSet presAssocID="{981B6E20-3A2C-4142-82A9-CD0223B86D11}" presName="Parent3" presStyleLbl="revTx" presStyleIdx="5" presStyleCnt="6">
        <dgm:presLayoutVars>
          <dgm:chMax val="1"/>
          <dgm:chPref val="1"/>
          <dgm:bulletEnabled val="1"/>
        </dgm:presLayoutVars>
      </dgm:prSet>
      <dgm:spPr/>
    </dgm:pt>
  </dgm:ptLst>
  <dgm:cxnLst>
    <dgm:cxn modelId="{0683BD24-2968-497A-BE45-ABD0CD99B45F}" type="presOf" srcId="{6960B36D-F5DC-4F58-AD37-4DA12FC58813}" destId="{1D3FF1B5-8810-452B-AC19-50A43A6ADE27}" srcOrd="0" destOrd="1" presId="urn:microsoft.com/office/officeart/2009/layout/CircleArrowProcess"/>
    <dgm:cxn modelId="{10A76A61-7801-4C24-9016-B83E7F756108}" type="presOf" srcId="{981B6E20-3A2C-4142-82A9-CD0223B86D11}" destId="{4AB657CA-7536-4E0F-AFE7-5D5C62966E7E}" srcOrd="0" destOrd="0" presId="urn:microsoft.com/office/officeart/2009/layout/CircleArrowProcess"/>
    <dgm:cxn modelId="{FD08F567-DD02-43B7-9B99-69B5AE98384B}" type="presOf" srcId="{8E53E31F-1433-4C33-A210-D75E99B3902D}" destId="{23462F82-A7B5-4D4E-A609-6F1CF8E0047A}" srcOrd="0" destOrd="0" presId="urn:microsoft.com/office/officeart/2009/layout/CircleArrowProcess"/>
    <dgm:cxn modelId="{1FF58376-39A0-4B3A-8415-1A6063853907}" type="presOf" srcId="{5762B0AD-3394-4C18-92C4-012BCE3B4118}" destId="{330E501D-F8B8-4C21-8426-63C1E9EC75ED}" srcOrd="0" destOrd="0" presId="urn:microsoft.com/office/officeart/2009/layout/CircleArrowProcess"/>
    <dgm:cxn modelId="{A8AE3459-7362-494C-994E-46608F763B9B}" srcId="{8E53E31F-1433-4C33-A210-D75E99B3902D}" destId="{6960B36D-F5DC-4F58-AD37-4DA12FC58813}" srcOrd="1" destOrd="0" parTransId="{E8389279-9C10-4345-AB03-F47837316FFE}" sibTransId="{18E9ABB1-5340-4F9C-9205-774FE58EFD05}"/>
    <dgm:cxn modelId="{3F23857C-F242-449C-91AF-F497F9D681E6}" type="presOf" srcId="{6EC2B95A-0461-47C4-AB29-88BED95EC3E5}" destId="{5BD6CADB-8705-40A7-8C2C-0559D217A993}" srcOrd="0" destOrd="0" presId="urn:microsoft.com/office/officeart/2009/layout/CircleArrowProcess"/>
    <dgm:cxn modelId="{07C0C37D-3173-4868-972C-18741E48444B}" srcId="{8E53E31F-1433-4C33-A210-D75E99B3902D}" destId="{CE884E29-9B5D-401D-B58B-75D1E5F13528}" srcOrd="0" destOrd="0" parTransId="{7FD73525-8E6D-4D07-B6FF-56DE64E703C4}" sibTransId="{ADE48D2D-E235-45D1-9071-F7C3C4D5244C}"/>
    <dgm:cxn modelId="{5EE5A487-5C5C-43FA-8771-2065D3C96337}" srcId="{6EC2B95A-0461-47C4-AB29-88BED95EC3E5}" destId="{C04B9671-37B2-4E37-B586-A321DDBB0019}" srcOrd="0" destOrd="0" parTransId="{6FC2C007-3453-4FA6-991F-AA64129A6F84}" sibTransId="{1AC86167-2C37-4934-AFE0-C795A4218132}"/>
    <dgm:cxn modelId="{1C88A099-45D6-4A4B-ADB9-E41E583BF2E4}" type="presOf" srcId="{C04B9671-37B2-4E37-B586-A321DDBB0019}" destId="{694AD080-2BB5-46BA-8CEF-C211F6811803}" srcOrd="0" destOrd="0" presId="urn:microsoft.com/office/officeart/2009/layout/CircleArrowProcess"/>
    <dgm:cxn modelId="{455A079A-EBEB-456B-98A1-173BA21FCA7D}" srcId="{981B6E20-3A2C-4142-82A9-CD0223B86D11}" destId="{7563ABCF-5234-4727-A41F-0CE7A08ED047}" srcOrd="0" destOrd="0" parTransId="{3F23A95F-6E8F-4580-94DE-6A2475ED2641}" sibTransId="{C360167C-1DC4-4842-B538-193C7CB7A4B7}"/>
    <dgm:cxn modelId="{DACDD9D3-82A0-45AD-AC46-800A55A6827A}" srcId="{5762B0AD-3394-4C18-92C4-012BCE3B4118}" destId="{8E53E31F-1433-4C33-A210-D75E99B3902D}" srcOrd="0" destOrd="0" parTransId="{1D622282-7C04-4988-86B8-B7038E68D199}" sibTransId="{78EA9A87-037B-4527-8146-08FCECD82C6B}"/>
    <dgm:cxn modelId="{7146EED7-45CE-414A-8294-7D777D2D303C}" srcId="{5762B0AD-3394-4C18-92C4-012BCE3B4118}" destId="{6EC2B95A-0461-47C4-AB29-88BED95EC3E5}" srcOrd="1" destOrd="0" parTransId="{CCCEC8DA-16A0-4421-8FB7-D91EE1F12266}" sibTransId="{EC69FC8E-9D40-47E8-97B3-CAF194908DEB}"/>
    <dgm:cxn modelId="{A8E75AE6-DB9D-42F7-AACA-B1ABBA50B29C}" type="presOf" srcId="{CE884E29-9B5D-401D-B58B-75D1E5F13528}" destId="{1D3FF1B5-8810-452B-AC19-50A43A6ADE27}" srcOrd="0" destOrd="0" presId="urn:microsoft.com/office/officeart/2009/layout/CircleArrowProcess"/>
    <dgm:cxn modelId="{E1585AE7-2776-468D-910A-42ED7F0DDEA1}" type="presOf" srcId="{7563ABCF-5234-4727-A41F-0CE7A08ED047}" destId="{03973CDE-D6F6-4853-9C3B-950C9A7217BF}" srcOrd="0" destOrd="0" presId="urn:microsoft.com/office/officeart/2009/layout/CircleArrowProcess"/>
    <dgm:cxn modelId="{BD0578FB-2BD2-444F-B380-B6A263FCF257}" srcId="{5762B0AD-3394-4C18-92C4-012BCE3B4118}" destId="{981B6E20-3A2C-4142-82A9-CD0223B86D11}" srcOrd="2" destOrd="0" parTransId="{AB900D02-B610-4CF8-AE1A-08CD8A208DD0}" sibTransId="{9E18543E-930B-490B-80B0-B19F1F46F534}"/>
    <dgm:cxn modelId="{CB75B351-57F3-4871-9CF7-8525396DABFB}" type="presParOf" srcId="{330E501D-F8B8-4C21-8426-63C1E9EC75ED}" destId="{C7C50525-C460-4354-924D-3D07A10013DF}" srcOrd="0" destOrd="0" presId="urn:microsoft.com/office/officeart/2009/layout/CircleArrowProcess"/>
    <dgm:cxn modelId="{C5502525-17AE-4BAB-9BF4-A5A2290C4BB6}" type="presParOf" srcId="{C7C50525-C460-4354-924D-3D07A10013DF}" destId="{B3B865AD-9846-4815-989A-7B05C36524E9}" srcOrd="0" destOrd="0" presId="urn:microsoft.com/office/officeart/2009/layout/CircleArrowProcess"/>
    <dgm:cxn modelId="{BF29EFA8-5549-4E77-B212-AB5DAA6CBF62}" type="presParOf" srcId="{330E501D-F8B8-4C21-8426-63C1E9EC75ED}" destId="{1D3FF1B5-8810-452B-AC19-50A43A6ADE27}" srcOrd="1" destOrd="0" presId="urn:microsoft.com/office/officeart/2009/layout/CircleArrowProcess"/>
    <dgm:cxn modelId="{B0C8542F-F4E4-4CA2-8A42-C924F2378DFB}" type="presParOf" srcId="{330E501D-F8B8-4C21-8426-63C1E9EC75ED}" destId="{23462F82-A7B5-4D4E-A609-6F1CF8E0047A}" srcOrd="2" destOrd="0" presId="urn:microsoft.com/office/officeart/2009/layout/CircleArrowProcess"/>
    <dgm:cxn modelId="{28EDBEAB-B18E-4970-A9B5-F91690D7CDEC}" type="presParOf" srcId="{330E501D-F8B8-4C21-8426-63C1E9EC75ED}" destId="{01CC1194-4AD7-4012-960D-0FF3013F2F79}" srcOrd="3" destOrd="0" presId="urn:microsoft.com/office/officeart/2009/layout/CircleArrowProcess"/>
    <dgm:cxn modelId="{F0972630-118D-4513-B261-845654B2CBCE}" type="presParOf" srcId="{01CC1194-4AD7-4012-960D-0FF3013F2F79}" destId="{F01257FB-2792-49FB-A644-F976E9DABC24}" srcOrd="0" destOrd="0" presId="urn:microsoft.com/office/officeart/2009/layout/CircleArrowProcess"/>
    <dgm:cxn modelId="{F18F33B3-13B6-4529-972D-2DA6DC46208F}" type="presParOf" srcId="{330E501D-F8B8-4C21-8426-63C1E9EC75ED}" destId="{694AD080-2BB5-46BA-8CEF-C211F6811803}" srcOrd="4" destOrd="0" presId="urn:microsoft.com/office/officeart/2009/layout/CircleArrowProcess"/>
    <dgm:cxn modelId="{4F6711B6-2EF7-4C2A-90E6-7AB581073690}" type="presParOf" srcId="{330E501D-F8B8-4C21-8426-63C1E9EC75ED}" destId="{5BD6CADB-8705-40A7-8C2C-0559D217A993}" srcOrd="5" destOrd="0" presId="urn:microsoft.com/office/officeart/2009/layout/CircleArrowProcess"/>
    <dgm:cxn modelId="{D55A5EE5-1C8E-4B0E-8080-4945C229D383}" type="presParOf" srcId="{330E501D-F8B8-4C21-8426-63C1E9EC75ED}" destId="{C4C5995E-5717-40CB-BF24-21096BEF08BB}" srcOrd="6" destOrd="0" presId="urn:microsoft.com/office/officeart/2009/layout/CircleArrowProcess"/>
    <dgm:cxn modelId="{FDC369D6-F66E-4101-909E-4401E7E7F85D}" type="presParOf" srcId="{C4C5995E-5717-40CB-BF24-21096BEF08BB}" destId="{534C7B6E-076A-4FDD-9841-6739A30E039B}" srcOrd="0" destOrd="0" presId="urn:microsoft.com/office/officeart/2009/layout/CircleArrowProcess"/>
    <dgm:cxn modelId="{C4791B99-0F4D-4CC9-A4AE-CC403B4D3CC6}" type="presParOf" srcId="{330E501D-F8B8-4C21-8426-63C1E9EC75ED}" destId="{03973CDE-D6F6-4853-9C3B-950C9A7217BF}" srcOrd="7" destOrd="0" presId="urn:microsoft.com/office/officeart/2009/layout/CircleArrowProcess"/>
    <dgm:cxn modelId="{2C30278D-1E56-4C65-8ADE-E4A95B8C588E}" type="presParOf" srcId="{330E501D-F8B8-4C21-8426-63C1E9EC75ED}" destId="{4AB657CA-7536-4E0F-AFE7-5D5C62966E7E}" srcOrd="8"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29A98EB-3C2B-4C1C-88FB-530FE53BF497}" type="doc">
      <dgm:prSet loTypeId="urn:microsoft.com/office/officeart/2008/layout/PictureAccentList" loCatId="list" qsTypeId="urn:microsoft.com/office/officeart/2005/8/quickstyle/simple1" qsCatId="simple" csTypeId="urn:microsoft.com/office/officeart/2005/8/colors/colorful4" csCatId="colorful" phldr="1"/>
      <dgm:spPr/>
      <dgm:t>
        <a:bodyPr/>
        <a:lstStyle/>
        <a:p>
          <a:endParaRPr lang="pt-BR"/>
        </a:p>
      </dgm:t>
    </dgm:pt>
    <dgm:pt modelId="{389FD2CC-A42D-4773-9023-80AB1A1C5096}">
      <dgm:prSet phldrT="[Texto]"/>
      <dgm:spPr/>
      <dgm:t>
        <a:bodyPr/>
        <a:lstStyle/>
        <a:p>
          <a:pPr>
            <a:buFont typeface="Wingdings" pitchFamily="2" charset="2"/>
            <a:buChar char="§"/>
          </a:pPr>
          <a:r>
            <a:rPr lang="pt-BR" dirty="0">
              <a:latin typeface="Arial" pitchFamily="34" charset="0"/>
            </a:rPr>
            <a:t>Artificial: palavra ambígua = fabricado</a:t>
          </a:r>
          <a:endParaRPr lang="pt-BR" dirty="0"/>
        </a:p>
      </dgm:t>
    </dgm:pt>
    <dgm:pt modelId="{EF4B1BFF-BBDE-4023-A6D6-3091EE143802}" type="parTrans" cxnId="{2563B6C6-02B8-4FA8-9125-DCFE9C45D09A}">
      <dgm:prSet/>
      <dgm:spPr/>
      <dgm:t>
        <a:bodyPr/>
        <a:lstStyle/>
        <a:p>
          <a:endParaRPr lang="pt-BR"/>
        </a:p>
      </dgm:t>
    </dgm:pt>
    <dgm:pt modelId="{7710FC50-FBAF-4AC7-B762-D38330D7F702}" type="sibTrans" cxnId="{2563B6C6-02B8-4FA8-9125-DCFE9C45D09A}">
      <dgm:prSet/>
      <dgm:spPr/>
      <dgm:t>
        <a:bodyPr/>
        <a:lstStyle/>
        <a:p>
          <a:endParaRPr lang="pt-BR"/>
        </a:p>
      </dgm:t>
    </dgm:pt>
    <dgm:pt modelId="{DB9D4CFC-81F0-41C5-B647-3073229FF888}">
      <dgm:prSet phldrT="[Texto]"/>
      <dgm:spPr/>
      <dgm:t>
        <a:bodyPr/>
        <a:lstStyle/>
        <a:p>
          <a:pPr>
            <a:buFont typeface="Wingdings" pitchFamily="2" charset="2"/>
            <a:buChar char="§"/>
          </a:pPr>
          <a:r>
            <a:rPr lang="pt-BR" dirty="0">
              <a:latin typeface="Arial" pitchFamily="34" charset="0"/>
            </a:rPr>
            <a:t>Flor Artificial</a:t>
          </a:r>
          <a:endParaRPr lang="pt-BR" dirty="0"/>
        </a:p>
      </dgm:t>
    </dgm:pt>
    <dgm:pt modelId="{36A5E893-F2ED-4188-861A-98E87B471F92}" type="parTrans" cxnId="{90721DC8-719C-416E-A14A-6ED41601E08F}">
      <dgm:prSet/>
      <dgm:spPr/>
      <dgm:t>
        <a:bodyPr/>
        <a:lstStyle/>
        <a:p>
          <a:endParaRPr lang="pt-BR"/>
        </a:p>
      </dgm:t>
    </dgm:pt>
    <dgm:pt modelId="{FA47B1D4-9E18-4987-BED4-B2983B370DEC}" type="sibTrans" cxnId="{90721DC8-719C-416E-A14A-6ED41601E08F}">
      <dgm:prSet/>
      <dgm:spPr/>
      <dgm:t>
        <a:bodyPr/>
        <a:lstStyle/>
        <a:p>
          <a:endParaRPr lang="pt-BR"/>
        </a:p>
      </dgm:t>
    </dgm:pt>
    <dgm:pt modelId="{09E0860C-24C1-414C-892C-578D7984C0CD}">
      <dgm:prSet phldrT="[Texto]"/>
      <dgm:spPr/>
      <dgm:t>
        <a:bodyPr/>
        <a:lstStyle/>
        <a:p>
          <a:pPr>
            <a:buFont typeface="Wingdings" pitchFamily="2" charset="2"/>
            <a:buChar char="§"/>
          </a:pPr>
          <a:r>
            <a:rPr lang="pt-BR" dirty="0">
              <a:latin typeface="Arial" pitchFamily="34" charset="0"/>
            </a:rPr>
            <a:t>Luz Artificial</a:t>
          </a:r>
          <a:endParaRPr lang="pt-BR" dirty="0"/>
        </a:p>
      </dgm:t>
    </dgm:pt>
    <dgm:pt modelId="{6D7EBE71-D311-4AFD-B9EA-6704ECA072F9}" type="parTrans" cxnId="{7C30BFE5-9514-43FD-9EF0-7716397CA8CE}">
      <dgm:prSet/>
      <dgm:spPr/>
      <dgm:t>
        <a:bodyPr/>
        <a:lstStyle/>
        <a:p>
          <a:endParaRPr lang="pt-BR"/>
        </a:p>
      </dgm:t>
    </dgm:pt>
    <dgm:pt modelId="{81FEEE6B-1E05-4AE4-944B-BDBEEB2C80A9}" type="sibTrans" cxnId="{7C30BFE5-9514-43FD-9EF0-7716397CA8CE}">
      <dgm:prSet/>
      <dgm:spPr/>
      <dgm:t>
        <a:bodyPr/>
        <a:lstStyle/>
        <a:p>
          <a:endParaRPr lang="pt-BR"/>
        </a:p>
      </dgm:t>
    </dgm:pt>
    <dgm:pt modelId="{25F458CB-630D-4529-B828-0F3D3722415C}">
      <dgm:prSet phldrT="[Texto]"/>
      <dgm:spPr/>
      <dgm:t>
        <a:bodyPr/>
        <a:lstStyle/>
        <a:p>
          <a:pPr>
            <a:buFont typeface="Wingdings" panose="05000000000000000000" pitchFamily="2" charset="2"/>
            <a:buChar char="ü"/>
          </a:pPr>
          <a:r>
            <a:rPr lang="pt-BR" dirty="0">
              <a:latin typeface="Arial" pitchFamily="34" charset="0"/>
            </a:rPr>
            <a:t> Parece ser mas realmente não é o que parece ser</a:t>
          </a:r>
          <a:endParaRPr lang="pt-BR" dirty="0"/>
        </a:p>
      </dgm:t>
    </dgm:pt>
    <dgm:pt modelId="{FDF0DF2C-2EFD-4BB0-A583-55A0A4CEF0D3}" type="parTrans" cxnId="{D1B8E1E1-6B11-4F40-B59D-2B4FD1E5A555}">
      <dgm:prSet/>
      <dgm:spPr/>
      <dgm:t>
        <a:bodyPr/>
        <a:lstStyle/>
        <a:p>
          <a:endParaRPr lang="pt-BR"/>
        </a:p>
      </dgm:t>
    </dgm:pt>
    <dgm:pt modelId="{28DE15A7-E51C-4492-9BA5-F385A27BA41E}" type="sibTrans" cxnId="{D1B8E1E1-6B11-4F40-B59D-2B4FD1E5A555}">
      <dgm:prSet/>
      <dgm:spPr/>
      <dgm:t>
        <a:bodyPr/>
        <a:lstStyle/>
        <a:p>
          <a:endParaRPr lang="pt-BR"/>
        </a:p>
      </dgm:t>
    </dgm:pt>
    <dgm:pt modelId="{87185BE5-F291-4B94-9B1C-2EF4434BC1DD}">
      <dgm:prSet phldrT="[Texto]"/>
      <dgm:spPr/>
      <dgm:t>
        <a:bodyPr/>
        <a:lstStyle/>
        <a:p>
          <a:pPr>
            <a:buFont typeface="Wingdings" panose="05000000000000000000" pitchFamily="2" charset="2"/>
            <a:buChar char="ü"/>
          </a:pPr>
          <a:r>
            <a:rPr lang="pt-BR" dirty="0">
              <a:latin typeface="Arial" pitchFamily="34" charset="0"/>
            </a:rPr>
            <a:t> É luz e ilumina</a:t>
          </a:r>
          <a:endParaRPr lang="pt-BR" dirty="0"/>
        </a:p>
      </dgm:t>
    </dgm:pt>
    <dgm:pt modelId="{1C8221B2-A1DE-49B4-82F5-681DE3D69A0F}" type="parTrans" cxnId="{C957DD0C-6714-464D-ABB2-FFF8A1B73F54}">
      <dgm:prSet/>
      <dgm:spPr/>
      <dgm:t>
        <a:bodyPr/>
        <a:lstStyle/>
        <a:p>
          <a:endParaRPr lang="pt-BR"/>
        </a:p>
      </dgm:t>
    </dgm:pt>
    <dgm:pt modelId="{B4C37509-5FBE-4346-8710-150041EECD2D}" type="sibTrans" cxnId="{C957DD0C-6714-464D-ABB2-FFF8A1B73F54}">
      <dgm:prSet/>
      <dgm:spPr/>
      <dgm:t>
        <a:bodyPr/>
        <a:lstStyle/>
        <a:p>
          <a:endParaRPr lang="pt-BR"/>
        </a:p>
      </dgm:t>
    </dgm:pt>
    <dgm:pt modelId="{A4445CE4-7786-48C7-996F-648B9EAAEE02}">
      <dgm:prSet/>
      <dgm:spPr/>
      <dgm:t>
        <a:bodyPr/>
        <a:lstStyle/>
        <a:p>
          <a:pPr>
            <a:buFont typeface="Wingdings" panose="05000000000000000000" pitchFamily="2" charset="2"/>
            <a:buChar char="ü"/>
          </a:pPr>
          <a:r>
            <a:rPr lang="pt-BR" dirty="0">
              <a:latin typeface="Arial" pitchFamily="34" charset="0"/>
            </a:rPr>
            <a:t> É o que parece ser</a:t>
          </a:r>
          <a:endParaRPr lang="pt-BR" dirty="0"/>
        </a:p>
      </dgm:t>
    </dgm:pt>
    <dgm:pt modelId="{EF829117-1E42-47B3-ADBF-FCA6E59932EC}" type="parTrans" cxnId="{0FE6CC9F-2152-48A3-B206-2D1F2A6DCB25}">
      <dgm:prSet/>
      <dgm:spPr/>
      <dgm:t>
        <a:bodyPr/>
        <a:lstStyle/>
        <a:p>
          <a:endParaRPr lang="pt-BR"/>
        </a:p>
      </dgm:t>
    </dgm:pt>
    <dgm:pt modelId="{D94275BE-5CF9-42E0-A22D-D963A9D7E5F2}" type="sibTrans" cxnId="{0FE6CC9F-2152-48A3-B206-2D1F2A6DCB25}">
      <dgm:prSet/>
      <dgm:spPr/>
      <dgm:t>
        <a:bodyPr/>
        <a:lstStyle/>
        <a:p>
          <a:endParaRPr lang="pt-BR"/>
        </a:p>
      </dgm:t>
    </dgm:pt>
    <dgm:pt modelId="{E4DD45C8-AB54-4854-B1F0-2ADF513EE396}">
      <dgm:prSet phldrT="[Texto]"/>
      <dgm:spPr/>
      <dgm:t>
        <a:bodyPr/>
        <a:lstStyle/>
        <a:p>
          <a:pPr>
            <a:buFont typeface="Wingdings" panose="05000000000000000000" pitchFamily="2" charset="2"/>
            <a:buChar char="ü"/>
          </a:pPr>
          <a:r>
            <a:rPr lang="pt-BR" dirty="0">
              <a:latin typeface="Arial" pitchFamily="34" charset="0"/>
            </a:rPr>
            <a:t> Artificial = imitação, só aparência</a:t>
          </a:r>
          <a:endParaRPr lang="pt-BR" dirty="0"/>
        </a:p>
      </dgm:t>
    </dgm:pt>
    <dgm:pt modelId="{87EB01DD-F816-4F96-BFFF-0B13FFC0A55E}" type="parTrans" cxnId="{937D2536-BDD8-4BB8-BFA8-EB6822BE88DC}">
      <dgm:prSet/>
      <dgm:spPr/>
      <dgm:t>
        <a:bodyPr/>
        <a:lstStyle/>
        <a:p>
          <a:endParaRPr lang="pt-BR"/>
        </a:p>
      </dgm:t>
    </dgm:pt>
    <dgm:pt modelId="{362AC579-561A-4951-88B1-0921E757492D}" type="sibTrans" cxnId="{937D2536-BDD8-4BB8-BFA8-EB6822BE88DC}">
      <dgm:prSet/>
      <dgm:spPr/>
      <dgm:t>
        <a:bodyPr/>
        <a:lstStyle/>
        <a:p>
          <a:endParaRPr lang="pt-BR"/>
        </a:p>
      </dgm:t>
    </dgm:pt>
    <dgm:pt modelId="{CA5AA4F9-A0FB-4CDB-8AFE-D1BB38AFE99D}" type="pres">
      <dgm:prSet presAssocID="{B29A98EB-3C2B-4C1C-88FB-530FE53BF497}" presName="layout" presStyleCnt="0">
        <dgm:presLayoutVars>
          <dgm:chMax/>
          <dgm:chPref/>
          <dgm:dir/>
          <dgm:animOne val="branch"/>
          <dgm:animLvl val="lvl"/>
          <dgm:resizeHandles/>
        </dgm:presLayoutVars>
      </dgm:prSet>
      <dgm:spPr/>
    </dgm:pt>
    <dgm:pt modelId="{FE1A8673-765F-4FF7-B814-62A488F0E10D}" type="pres">
      <dgm:prSet presAssocID="{389FD2CC-A42D-4773-9023-80AB1A1C5096}" presName="root" presStyleCnt="0">
        <dgm:presLayoutVars>
          <dgm:chMax/>
          <dgm:chPref val="4"/>
        </dgm:presLayoutVars>
      </dgm:prSet>
      <dgm:spPr/>
    </dgm:pt>
    <dgm:pt modelId="{CEBC5B08-E50F-42B7-B0CD-72E252D83EDA}" type="pres">
      <dgm:prSet presAssocID="{389FD2CC-A42D-4773-9023-80AB1A1C5096}" presName="rootComposite" presStyleCnt="0">
        <dgm:presLayoutVars/>
      </dgm:prSet>
      <dgm:spPr/>
    </dgm:pt>
    <dgm:pt modelId="{F249DCD2-C664-41C9-82DC-2091DA1B45C8}" type="pres">
      <dgm:prSet presAssocID="{389FD2CC-A42D-4773-9023-80AB1A1C5096}" presName="rootText" presStyleLbl="node0" presStyleIdx="0" presStyleCnt="1">
        <dgm:presLayoutVars>
          <dgm:chMax/>
          <dgm:chPref val="4"/>
        </dgm:presLayoutVars>
      </dgm:prSet>
      <dgm:spPr/>
    </dgm:pt>
    <dgm:pt modelId="{DBB00665-4C92-4363-BCE8-FB6C500F3F3E}" type="pres">
      <dgm:prSet presAssocID="{389FD2CC-A42D-4773-9023-80AB1A1C5096}" presName="childShape" presStyleCnt="0">
        <dgm:presLayoutVars>
          <dgm:chMax val="0"/>
          <dgm:chPref val="0"/>
        </dgm:presLayoutVars>
      </dgm:prSet>
      <dgm:spPr/>
    </dgm:pt>
    <dgm:pt modelId="{7DDA7D9C-6423-46C9-9710-3E86C19A8290}" type="pres">
      <dgm:prSet presAssocID="{DB9D4CFC-81F0-41C5-B647-3073229FF888}" presName="childComposite" presStyleCnt="0">
        <dgm:presLayoutVars>
          <dgm:chMax val="0"/>
          <dgm:chPref val="0"/>
        </dgm:presLayoutVars>
      </dgm:prSet>
      <dgm:spPr/>
    </dgm:pt>
    <dgm:pt modelId="{086C9C4C-FC57-44E2-BFA0-CB4BF6D2467C}" type="pres">
      <dgm:prSet presAssocID="{DB9D4CFC-81F0-41C5-B647-3073229FF888}" presName="Image"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25000" r="-25000"/>
          </a:stretch>
        </a:blipFill>
      </dgm:spPr>
    </dgm:pt>
    <dgm:pt modelId="{299B715C-1DC4-4F4E-A264-3061E4610FEA}" type="pres">
      <dgm:prSet presAssocID="{DB9D4CFC-81F0-41C5-B647-3073229FF888}" presName="childText" presStyleLbl="lnNode1" presStyleIdx="0" presStyleCnt="2">
        <dgm:presLayoutVars>
          <dgm:chMax val="0"/>
          <dgm:chPref val="0"/>
          <dgm:bulletEnabled val="1"/>
        </dgm:presLayoutVars>
      </dgm:prSet>
      <dgm:spPr/>
    </dgm:pt>
    <dgm:pt modelId="{222880AF-C6CF-4CC5-BD22-4A0C84CFBEC9}" type="pres">
      <dgm:prSet presAssocID="{09E0860C-24C1-414C-892C-578D7984C0CD}" presName="childComposite" presStyleCnt="0">
        <dgm:presLayoutVars>
          <dgm:chMax val="0"/>
          <dgm:chPref val="0"/>
        </dgm:presLayoutVars>
      </dgm:prSet>
      <dgm:spPr/>
    </dgm:pt>
    <dgm:pt modelId="{EF5D3D56-9114-4138-8930-30F9C3E2FF98}" type="pres">
      <dgm:prSet presAssocID="{09E0860C-24C1-414C-892C-578D7984C0CD}" presName="Image"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28000" r="-28000"/>
          </a:stretch>
        </a:blipFill>
      </dgm:spPr>
    </dgm:pt>
    <dgm:pt modelId="{4EAD2419-038B-48A9-949F-1794CA9179B4}" type="pres">
      <dgm:prSet presAssocID="{09E0860C-24C1-414C-892C-578D7984C0CD}" presName="childText" presStyleLbl="lnNode1" presStyleIdx="1" presStyleCnt="2">
        <dgm:presLayoutVars>
          <dgm:chMax val="0"/>
          <dgm:chPref val="0"/>
          <dgm:bulletEnabled val="1"/>
        </dgm:presLayoutVars>
      </dgm:prSet>
      <dgm:spPr/>
    </dgm:pt>
  </dgm:ptLst>
  <dgm:cxnLst>
    <dgm:cxn modelId="{7ED5E308-E69A-4072-91CC-C408EB15F79B}" type="presOf" srcId="{E4DD45C8-AB54-4854-B1F0-2ADF513EE396}" destId="{299B715C-1DC4-4F4E-A264-3061E4610FEA}" srcOrd="0" destOrd="2" presId="urn:microsoft.com/office/officeart/2008/layout/PictureAccentList"/>
    <dgm:cxn modelId="{C957DD0C-6714-464D-ABB2-FFF8A1B73F54}" srcId="{09E0860C-24C1-414C-892C-578D7984C0CD}" destId="{87185BE5-F291-4B94-9B1C-2EF4434BC1DD}" srcOrd="0" destOrd="0" parTransId="{1C8221B2-A1DE-49B4-82F5-681DE3D69A0F}" sibTransId="{B4C37509-5FBE-4346-8710-150041EECD2D}"/>
    <dgm:cxn modelId="{937D2536-BDD8-4BB8-BFA8-EB6822BE88DC}" srcId="{DB9D4CFC-81F0-41C5-B647-3073229FF888}" destId="{E4DD45C8-AB54-4854-B1F0-2ADF513EE396}" srcOrd="1" destOrd="0" parTransId="{87EB01DD-F816-4F96-BFFF-0B13FFC0A55E}" sibTransId="{362AC579-561A-4951-88B1-0921E757492D}"/>
    <dgm:cxn modelId="{C7427546-5C17-491A-9EDB-286ED6D2F0BC}" type="presOf" srcId="{25F458CB-630D-4529-B828-0F3D3722415C}" destId="{299B715C-1DC4-4F4E-A264-3061E4610FEA}" srcOrd="0" destOrd="1" presId="urn:microsoft.com/office/officeart/2008/layout/PictureAccentList"/>
    <dgm:cxn modelId="{D41CC36B-9BBF-40B0-B1AA-A516BC4E20B1}" type="presOf" srcId="{389FD2CC-A42D-4773-9023-80AB1A1C5096}" destId="{F249DCD2-C664-41C9-82DC-2091DA1B45C8}" srcOrd="0" destOrd="0" presId="urn:microsoft.com/office/officeart/2008/layout/PictureAccentList"/>
    <dgm:cxn modelId="{8CCAF87E-31BC-49BB-9321-B5197F3098F7}" type="presOf" srcId="{B29A98EB-3C2B-4C1C-88FB-530FE53BF497}" destId="{CA5AA4F9-A0FB-4CDB-8AFE-D1BB38AFE99D}" srcOrd="0" destOrd="0" presId="urn:microsoft.com/office/officeart/2008/layout/PictureAccentList"/>
    <dgm:cxn modelId="{3E1D868E-C14C-4269-B760-77EFCED6687A}" type="presOf" srcId="{DB9D4CFC-81F0-41C5-B647-3073229FF888}" destId="{299B715C-1DC4-4F4E-A264-3061E4610FEA}" srcOrd="0" destOrd="0" presId="urn:microsoft.com/office/officeart/2008/layout/PictureAccentList"/>
    <dgm:cxn modelId="{0FE6CC9F-2152-48A3-B206-2D1F2A6DCB25}" srcId="{09E0860C-24C1-414C-892C-578D7984C0CD}" destId="{A4445CE4-7786-48C7-996F-648B9EAAEE02}" srcOrd="1" destOrd="0" parTransId="{EF829117-1E42-47B3-ADBF-FCA6E59932EC}" sibTransId="{D94275BE-5CF9-42E0-A22D-D963A9D7E5F2}"/>
    <dgm:cxn modelId="{2563B6C6-02B8-4FA8-9125-DCFE9C45D09A}" srcId="{B29A98EB-3C2B-4C1C-88FB-530FE53BF497}" destId="{389FD2CC-A42D-4773-9023-80AB1A1C5096}" srcOrd="0" destOrd="0" parTransId="{EF4B1BFF-BBDE-4023-A6D6-3091EE143802}" sibTransId="{7710FC50-FBAF-4AC7-B762-D38330D7F702}"/>
    <dgm:cxn modelId="{90721DC8-719C-416E-A14A-6ED41601E08F}" srcId="{389FD2CC-A42D-4773-9023-80AB1A1C5096}" destId="{DB9D4CFC-81F0-41C5-B647-3073229FF888}" srcOrd="0" destOrd="0" parTransId="{36A5E893-F2ED-4188-861A-98E87B471F92}" sibTransId="{FA47B1D4-9E18-4987-BED4-B2983B370DEC}"/>
    <dgm:cxn modelId="{3F957CD8-8B1A-4D2E-B31D-5920DC450659}" type="presOf" srcId="{09E0860C-24C1-414C-892C-578D7984C0CD}" destId="{4EAD2419-038B-48A9-949F-1794CA9179B4}" srcOrd="0" destOrd="0" presId="urn:microsoft.com/office/officeart/2008/layout/PictureAccentList"/>
    <dgm:cxn modelId="{D1B8E1E1-6B11-4F40-B59D-2B4FD1E5A555}" srcId="{DB9D4CFC-81F0-41C5-B647-3073229FF888}" destId="{25F458CB-630D-4529-B828-0F3D3722415C}" srcOrd="0" destOrd="0" parTransId="{FDF0DF2C-2EFD-4BB0-A583-55A0A4CEF0D3}" sibTransId="{28DE15A7-E51C-4492-9BA5-F385A27BA41E}"/>
    <dgm:cxn modelId="{7C30BFE5-9514-43FD-9EF0-7716397CA8CE}" srcId="{389FD2CC-A42D-4773-9023-80AB1A1C5096}" destId="{09E0860C-24C1-414C-892C-578D7984C0CD}" srcOrd="1" destOrd="0" parTransId="{6D7EBE71-D311-4AFD-B9EA-6704ECA072F9}" sibTransId="{81FEEE6B-1E05-4AE4-944B-BDBEEB2C80A9}"/>
    <dgm:cxn modelId="{AB1575E6-E0E6-4ECE-91AA-0B12437D373B}" type="presOf" srcId="{87185BE5-F291-4B94-9B1C-2EF4434BC1DD}" destId="{4EAD2419-038B-48A9-949F-1794CA9179B4}" srcOrd="0" destOrd="1" presId="urn:microsoft.com/office/officeart/2008/layout/PictureAccentList"/>
    <dgm:cxn modelId="{DB4CB8EA-7C1E-438A-8771-7E8491398420}" type="presOf" srcId="{A4445CE4-7786-48C7-996F-648B9EAAEE02}" destId="{4EAD2419-038B-48A9-949F-1794CA9179B4}" srcOrd="0" destOrd="2" presId="urn:microsoft.com/office/officeart/2008/layout/PictureAccentList"/>
    <dgm:cxn modelId="{5353E145-3A8E-4993-A0E7-70991186E138}" type="presParOf" srcId="{CA5AA4F9-A0FB-4CDB-8AFE-D1BB38AFE99D}" destId="{FE1A8673-765F-4FF7-B814-62A488F0E10D}" srcOrd="0" destOrd="0" presId="urn:microsoft.com/office/officeart/2008/layout/PictureAccentList"/>
    <dgm:cxn modelId="{2857C6D5-DEC5-41F9-8F8D-50A4E780AB9F}" type="presParOf" srcId="{FE1A8673-765F-4FF7-B814-62A488F0E10D}" destId="{CEBC5B08-E50F-42B7-B0CD-72E252D83EDA}" srcOrd="0" destOrd="0" presId="urn:microsoft.com/office/officeart/2008/layout/PictureAccentList"/>
    <dgm:cxn modelId="{A75BD6DC-EE46-4149-AFF5-FC551A57D492}" type="presParOf" srcId="{CEBC5B08-E50F-42B7-B0CD-72E252D83EDA}" destId="{F249DCD2-C664-41C9-82DC-2091DA1B45C8}" srcOrd="0" destOrd="0" presId="urn:microsoft.com/office/officeart/2008/layout/PictureAccentList"/>
    <dgm:cxn modelId="{0CF01B49-C54F-45C6-8179-692335F259E6}" type="presParOf" srcId="{FE1A8673-765F-4FF7-B814-62A488F0E10D}" destId="{DBB00665-4C92-4363-BCE8-FB6C500F3F3E}" srcOrd="1" destOrd="0" presId="urn:microsoft.com/office/officeart/2008/layout/PictureAccentList"/>
    <dgm:cxn modelId="{0F9A31DD-F56E-41BC-98FB-7F7156FA58D6}" type="presParOf" srcId="{DBB00665-4C92-4363-BCE8-FB6C500F3F3E}" destId="{7DDA7D9C-6423-46C9-9710-3E86C19A8290}" srcOrd="0" destOrd="0" presId="urn:microsoft.com/office/officeart/2008/layout/PictureAccentList"/>
    <dgm:cxn modelId="{A5816EB7-22EA-4675-A2A2-6834AB4FDEAB}" type="presParOf" srcId="{7DDA7D9C-6423-46C9-9710-3E86C19A8290}" destId="{086C9C4C-FC57-44E2-BFA0-CB4BF6D2467C}" srcOrd="0" destOrd="0" presId="urn:microsoft.com/office/officeart/2008/layout/PictureAccentList"/>
    <dgm:cxn modelId="{3CD7B7D2-6143-48E9-B8E0-E0F2AAAA770C}" type="presParOf" srcId="{7DDA7D9C-6423-46C9-9710-3E86C19A8290}" destId="{299B715C-1DC4-4F4E-A264-3061E4610FEA}" srcOrd="1" destOrd="0" presId="urn:microsoft.com/office/officeart/2008/layout/PictureAccentList"/>
    <dgm:cxn modelId="{221C51B7-8D05-45CC-B5EB-41A56B2B2668}" type="presParOf" srcId="{DBB00665-4C92-4363-BCE8-FB6C500F3F3E}" destId="{222880AF-C6CF-4CC5-BD22-4A0C84CFBEC9}" srcOrd="1" destOrd="0" presId="urn:microsoft.com/office/officeart/2008/layout/PictureAccentList"/>
    <dgm:cxn modelId="{2806978A-ACBD-41CA-A7D1-965FCD3FB3DE}" type="presParOf" srcId="{222880AF-C6CF-4CC5-BD22-4A0C84CFBEC9}" destId="{EF5D3D56-9114-4138-8930-30F9C3E2FF98}" srcOrd="0" destOrd="0" presId="urn:microsoft.com/office/officeart/2008/layout/PictureAccentList"/>
    <dgm:cxn modelId="{C4350DCB-432E-4C80-9CE0-69A06CF8A158}" type="presParOf" srcId="{222880AF-C6CF-4CC5-BD22-4A0C84CFBEC9}" destId="{4EAD2419-038B-48A9-949F-1794CA9179B4}" srcOrd="1" destOrd="0" presId="urn:microsoft.com/office/officeart/2008/layout/PictureAccent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80A01BF-612C-4888-AD57-C921119F878B}" type="doc">
      <dgm:prSet loTypeId="urn:microsoft.com/office/officeart/2005/8/layout/default" loCatId="list" qsTypeId="urn:microsoft.com/office/officeart/2005/8/quickstyle/simple1" qsCatId="simple" csTypeId="urn:microsoft.com/office/officeart/2005/8/colors/colorful1" csCatId="colorful"/>
      <dgm:spPr/>
      <dgm:t>
        <a:bodyPr/>
        <a:lstStyle/>
        <a:p>
          <a:endParaRPr lang="en-US"/>
        </a:p>
      </dgm:t>
    </dgm:pt>
    <dgm:pt modelId="{A1D2BDE7-5E8D-492B-AAF7-418FFDC0928E}">
      <dgm:prSet/>
      <dgm:spPr/>
      <dgm:t>
        <a:bodyPr/>
        <a:lstStyle/>
        <a:p>
          <a:r>
            <a:rPr lang="pt-BR"/>
            <a:t>Conjunto de técnicas para a construção de máquinas “inteligentes” capazes de resolver problemas que requerem inteligência humana. (Nilsson)</a:t>
          </a:r>
          <a:endParaRPr lang="en-US"/>
        </a:p>
      </dgm:t>
    </dgm:pt>
    <dgm:pt modelId="{676060F0-4D76-4E04-B1DC-9EF7E4398ADB}" type="parTrans" cxnId="{2321B3A7-39FC-491A-A03F-FDB42C62CD33}">
      <dgm:prSet/>
      <dgm:spPr/>
      <dgm:t>
        <a:bodyPr/>
        <a:lstStyle/>
        <a:p>
          <a:endParaRPr lang="en-US"/>
        </a:p>
      </dgm:t>
    </dgm:pt>
    <dgm:pt modelId="{7A62AB1C-357D-4430-946D-E17621BBBEDC}" type="sibTrans" cxnId="{2321B3A7-39FC-491A-A03F-FDB42C62CD33}">
      <dgm:prSet/>
      <dgm:spPr/>
      <dgm:t>
        <a:bodyPr/>
        <a:lstStyle/>
        <a:p>
          <a:endParaRPr lang="en-US"/>
        </a:p>
      </dgm:t>
    </dgm:pt>
    <dgm:pt modelId="{A512F09D-88B6-41CA-8AC3-BC2F6B1E2207}">
      <dgm:prSet/>
      <dgm:spPr/>
      <dgm:t>
        <a:bodyPr/>
        <a:lstStyle/>
        <a:p>
          <a:r>
            <a:rPr lang="pt-BR"/>
            <a:t>Ramo da Ciência da Computação dedicado a automação de comportamento inteligente. (Luger e Stubble)</a:t>
          </a:r>
          <a:endParaRPr lang="en-US"/>
        </a:p>
      </dgm:t>
    </dgm:pt>
    <dgm:pt modelId="{E9E3E293-553A-47D7-B3AA-7B7D690629ED}" type="parTrans" cxnId="{D2D09C48-68D5-423E-83A0-617F585A6084}">
      <dgm:prSet/>
      <dgm:spPr/>
      <dgm:t>
        <a:bodyPr/>
        <a:lstStyle/>
        <a:p>
          <a:endParaRPr lang="en-US"/>
        </a:p>
      </dgm:t>
    </dgm:pt>
    <dgm:pt modelId="{17C3A8C2-195E-4C76-B274-28ACA0DE8F8A}" type="sibTrans" cxnId="{D2D09C48-68D5-423E-83A0-617F585A6084}">
      <dgm:prSet/>
      <dgm:spPr/>
      <dgm:t>
        <a:bodyPr/>
        <a:lstStyle/>
        <a:p>
          <a:endParaRPr lang="en-US"/>
        </a:p>
      </dgm:t>
    </dgm:pt>
    <dgm:pt modelId="{ED246287-06E7-4C5B-AD04-8E3E799777F8}">
      <dgm:prSet/>
      <dgm:spPr/>
      <dgm:t>
        <a:bodyPr/>
        <a:lstStyle/>
        <a:p>
          <a:r>
            <a:rPr lang="pt-BR" dirty="0"/>
            <a:t>Tecnologia de processamento de informação que envolve processos de raciocínio, aprendizado e percepção. (Winston)</a:t>
          </a:r>
          <a:endParaRPr lang="en-US" dirty="0"/>
        </a:p>
      </dgm:t>
    </dgm:pt>
    <dgm:pt modelId="{B29D21B1-1F01-4629-A972-0518487D5B24}" type="parTrans" cxnId="{84308DCC-1A0B-4AAA-AE42-F08B7B68A6DC}">
      <dgm:prSet/>
      <dgm:spPr/>
      <dgm:t>
        <a:bodyPr/>
        <a:lstStyle/>
        <a:p>
          <a:endParaRPr lang="en-US"/>
        </a:p>
      </dgm:t>
    </dgm:pt>
    <dgm:pt modelId="{F9E37418-E3A6-4EE5-B48D-174E2DCD1811}" type="sibTrans" cxnId="{84308DCC-1A0B-4AAA-AE42-F08B7B68A6DC}">
      <dgm:prSet/>
      <dgm:spPr/>
      <dgm:t>
        <a:bodyPr/>
        <a:lstStyle/>
        <a:p>
          <a:endParaRPr lang="en-US"/>
        </a:p>
      </dgm:t>
    </dgm:pt>
    <dgm:pt modelId="{C12CF65D-9F4A-4D7D-86FE-D708AFB017A6}">
      <dgm:prSet/>
      <dgm:spPr/>
      <dgm:t>
        <a:bodyPr/>
        <a:lstStyle/>
        <a:p>
          <a:r>
            <a:rPr lang="pt-BR"/>
            <a:t>Estudo de como fazer os computadores executarem tarefas que, até o momento, os  seres humanos fazem melhor. (E. Rich)</a:t>
          </a:r>
          <a:endParaRPr lang="en-US"/>
        </a:p>
      </dgm:t>
    </dgm:pt>
    <dgm:pt modelId="{7205EF2E-56A1-4340-BBE9-9008ED31B414}" type="parTrans" cxnId="{30EC6952-9577-4D46-A4D8-B3C478D653C0}">
      <dgm:prSet/>
      <dgm:spPr/>
      <dgm:t>
        <a:bodyPr/>
        <a:lstStyle/>
        <a:p>
          <a:endParaRPr lang="en-US"/>
        </a:p>
      </dgm:t>
    </dgm:pt>
    <dgm:pt modelId="{0E13BC61-D158-4583-9FA2-8CA80AA491B4}" type="sibTrans" cxnId="{30EC6952-9577-4D46-A4D8-B3C478D653C0}">
      <dgm:prSet/>
      <dgm:spPr/>
      <dgm:t>
        <a:bodyPr/>
        <a:lstStyle/>
        <a:p>
          <a:endParaRPr lang="en-US"/>
        </a:p>
      </dgm:t>
    </dgm:pt>
    <dgm:pt modelId="{74A0F17B-B27C-4C8E-8019-55557CEDDEAD}">
      <dgm:prSet/>
      <dgm:spPr/>
      <dgm:t>
        <a:bodyPr/>
        <a:lstStyle/>
        <a:p>
          <a:r>
            <a:rPr lang="pt-BR"/>
            <a:t>Automação de estratégias de solução de problemas, consideradas inteligentes, quando formuladas pelo ser humano.</a:t>
          </a:r>
          <a:endParaRPr lang="en-US"/>
        </a:p>
      </dgm:t>
    </dgm:pt>
    <dgm:pt modelId="{9129DA29-D7A2-448F-81E5-B13F7413C2CE}" type="parTrans" cxnId="{4A6AECE5-EA6D-420A-9B6F-B105BF4725E2}">
      <dgm:prSet/>
      <dgm:spPr/>
      <dgm:t>
        <a:bodyPr/>
        <a:lstStyle/>
        <a:p>
          <a:endParaRPr lang="en-US"/>
        </a:p>
      </dgm:t>
    </dgm:pt>
    <dgm:pt modelId="{4A08DFD5-0F6E-4881-AF29-7D7B55F9B7A1}" type="sibTrans" cxnId="{4A6AECE5-EA6D-420A-9B6F-B105BF4725E2}">
      <dgm:prSet/>
      <dgm:spPr/>
      <dgm:t>
        <a:bodyPr/>
        <a:lstStyle/>
        <a:p>
          <a:endParaRPr lang="en-US"/>
        </a:p>
      </dgm:t>
    </dgm:pt>
    <dgm:pt modelId="{91F1BFAE-6664-4A13-B1F4-11508BA5F761}" type="pres">
      <dgm:prSet presAssocID="{780A01BF-612C-4888-AD57-C921119F878B}" presName="diagram" presStyleCnt="0">
        <dgm:presLayoutVars>
          <dgm:dir/>
          <dgm:resizeHandles val="exact"/>
        </dgm:presLayoutVars>
      </dgm:prSet>
      <dgm:spPr/>
    </dgm:pt>
    <dgm:pt modelId="{6EC77380-F10D-404C-AE15-FC8DAEC33F8C}" type="pres">
      <dgm:prSet presAssocID="{A1D2BDE7-5E8D-492B-AAF7-418FFDC0928E}" presName="node" presStyleLbl="node1" presStyleIdx="0" presStyleCnt="5">
        <dgm:presLayoutVars>
          <dgm:bulletEnabled val="1"/>
        </dgm:presLayoutVars>
      </dgm:prSet>
      <dgm:spPr/>
    </dgm:pt>
    <dgm:pt modelId="{90CD34F4-A86F-4370-AE91-F0AE88E36B12}" type="pres">
      <dgm:prSet presAssocID="{7A62AB1C-357D-4430-946D-E17621BBBEDC}" presName="sibTrans" presStyleCnt="0"/>
      <dgm:spPr/>
    </dgm:pt>
    <dgm:pt modelId="{9FE4C4C9-0C2F-4024-8912-1B2E70DCCDD6}" type="pres">
      <dgm:prSet presAssocID="{A512F09D-88B6-41CA-8AC3-BC2F6B1E2207}" presName="node" presStyleLbl="node1" presStyleIdx="1" presStyleCnt="5">
        <dgm:presLayoutVars>
          <dgm:bulletEnabled val="1"/>
        </dgm:presLayoutVars>
      </dgm:prSet>
      <dgm:spPr/>
    </dgm:pt>
    <dgm:pt modelId="{2EE30D63-9500-425C-802A-274CFD3A3904}" type="pres">
      <dgm:prSet presAssocID="{17C3A8C2-195E-4C76-B274-28ACA0DE8F8A}" presName="sibTrans" presStyleCnt="0"/>
      <dgm:spPr/>
    </dgm:pt>
    <dgm:pt modelId="{354C9DA7-4F65-4AB5-8B09-5CE9E575ABB4}" type="pres">
      <dgm:prSet presAssocID="{ED246287-06E7-4C5B-AD04-8E3E799777F8}" presName="node" presStyleLbl="node1" presStyleIdx="2" presStyleCnt="5">
        <dgm:presLayoutVars>
          <dgm:bulletEnabled val="1"/>
        </dgm:presLayoutVars>
      </dgm:prSet>
      <dgm:spPr/>
    </dgm:pt>
    <dgm:pt modelId="{9F8DC9D3-4DD1-418E-8152-201F5E3B0852}" type="pres">
      <dgm:prSet presAssocID="{F9E37418-E3A6-4EE5-B48D-174E2DCD1811}" presName="sibTrans" presStyleCnt="0"/>
      <dgm:spPr/>
    </dgm:pt>
    <dgm:pt modelId="{F4837CBC-FCF9-4721-80F2-1362747F394A}" type="pres">
      <dgm:prSet presAssocID="{C12CF65D-9F4A-4D7D-86FE-D708AFB017A6}" presName="node" presStyleLbl="node1" presStyleIdx="3" presStyleCnt="5">
        <dgm:presLayoutVars>
          <dgm:bulletEnabled val="1"/>
        </dgm:presLayoutVars>
      </dgm:prSet>
      <dgm:spPr/>
    </dgm:pt>
    <dgm:pt modelId="{88EDC53A-FB8B-4D0E-806B-B4CE0A577188}" type="pres">
      <dgm:prSet presAssocID="{0E13BC61-D158-4583-9FA2-8CA80AA491B4}" presName="sibTrans" presStyleCnt="0"/>
      <dgm:spPr/>
    </dgm:pt>
    <dgm:pt modelId="{979D039E-9DDC-4525-AF71-C7530CAFBA94}" type="pres">
      <dgm:prSet presAssocID="{74A0F17B-B27C-4C8E-8019-55557CEDDEAD}" presName="node" presStyleLbl="node1" presStyleIdx="4" presStyleCnt="5">
        <dgm:presLayoutVars>
          <dgm:bulletEnabled val="1"/>
        </dgm:presLayoutVars>
      </dgm:prSet>
      <dgm:spPr/>
    </dgm:pt>
  </dgm:ptLst>
  <dgm:cxnLst>
    <dgm:cxn modelId="{29ED2D21-8688-413C-BB71-25BE3C6FBB0A}" type="presOf" srcId="{780A01BF-612C-4888-AD57-C921119F878B}" destId="{91F1BFAE-6664-4A13-B1F4-11508BA5F761}" srcOrd="0" destOrd="0" presId="urn:microsoft.com/office/officeart/2005/8/layout/default"/>
    <dgm:cxn modelId="{986FBE23-F876-4200-8EFF-04D3F5BB198E}" type="presOf" srcId="{C12CF65D-9F4A-4D7D-86FE-D708AFB017A6}" destId="{F4837CBC-FCF9-4721-80F2-1362747F394A}" srcOrd="0" destOrd="0" presId="urn:microsoft.com/office/officeart/2005/8/layout/default"/>
    <dgm:cxn modelId="{D2D09C48-68D5-423E-83A0-617F585A6084}" srcId="{780A01BF-612C-4888-AD57-C921119F878B}" destId="{A512F09D-88B6-41CA-8AC3-BC2F6B1E2207}" srcOrd="1" destOrd="0" parTransId="{E9E3E293-553A-47D7-B3AA-7B7D690629ED}" sibTransId="{17C3A8C2-195E-4C76-B274-28ACA0DE8F8A}"/>
    <dgm:cxn modelId="{30EC6952-9577-4D46-A4D8-B3C478D653C0}" srcId="{780A01BF-612C-4888-AD57-C921119F878B}" destId="{C12CF65D-9F4A-4D7D-86FE-D708AFB017A6}" srcOrd="3" destOrd="0" parTransId="{7205EF2E-56A1-4340-BBE9-9008ED31B414}" sibTransId="{0E13BC61-D158-4583-9FA2-8CA80AA491B4}"/>
    <dgm:cxn modelId="{2321B3A7-39FC-491A-A03F-FDB42C62CD33}" srcId="{780A01BF-612C-4888-AD57-C921119F878B}" destId="{A1D2BDE7-5E8D-492B-AAF7-418FFDC0928E}" srcOrd="0" destOrd="0" parTransId="{676060F0-4D76-4E04-B1DC-9EF7E4398ADB}" sibTransId="{7A62AB1C-357D-4430-946D-E17621BBBEDC}"/>
    <dgm:cxn modelId="{84308DCC-1A0B-4AAA-AE42-F08B7B68A6DC}" srcId="{780A01BF-612C-4888-AD57-C921119F878B}" destId="{ED246287-06E7-4C5B-AD04-8E3E799777F8}" srcOrd="2" destOrd="0" parTransId="{B29D21B1-1F01-4629-A972-0518487D5B24}" sibTransId="{F9E37418-E3A6-4EE5-B48D-174E2DCD1811}"/>
    <dgm:cxn modelId="{4A6AECE5-EA6D-420A-9B6F-B105BF4725E2}" srcId="{780A01BF-612C-4888-AD57-C921119F878B}" destId="{74A0F17B-B27C-4C8E-8019-55557CEDDEAD}" srcOrd="4" destOrd="0" parTransId="{9129DA29-D7A2-448F-81E5-B13F7413C2CE}" sibTransId="{4A08DFD5-0F6E-4881-AF29-7D7B55F9B7A1}"/>
    <dgm:cxn modelId="{153183EA-A71F-40EA-895E-07536F2EE0ED}" type="presOf" srcId="{A1D2BDE7-5E8D-492B-AAF7-418FFDC0928E}" destId="{6EC77380-F10D-404C-AE15-FC8DAEC33F8C}" srcOrd="0" destOrd="0" presId="urn:microsoft.com/office/officeart/2005/8/layout/default"/>
    <dgm:cxn modelId="{F3B315EF-8266-42CD-8A58-C20705155C53}" type="presOf" srcId="{ED246287-06E7-4C5B-AD04-8E3E799777F8}" destId="{354C9DA7-4F65-4AB5-8B09-5CE9E575ABB4}" srcOrd="0" destOrd="0" presId="urn:microsoft.com/office/officeart/2005/8/layout/default"/>
    <dgm:cxn modelId="{43F49FFA-B6D9-4B31-9C7A-0684CDE7A60F}" type="presOf" srcId="{A512F09D-88B6-41CA-8AC3-BC2F6B1E2207}" destId="{9FE4C4C9-0C2F-4024-8912-1B2E70DCCDD6}" srcOrd="0" destOrd="0" presId="urn:microsoft.com/office/officeart/2005/8/layout/default"/>
    <dgm:cxn modelId="{4CE14DFC-12F4-4E97-941D-7C37F130F11B}" type="presOf" srcId="{74A0F17B-B27C-4C8E-8019-55557CEDDEAD}" destId="{979D039E-9DDC-4525-AF71-C7530CAFBA94}" srcOrd="0" destOrd="0" presId="urn:microsoft.com/office/officeart/2005/8/layout/default"/>
    <dgm:cxn modelId="{A44EE325-B2CD-4DC2-BAAE-A5A3E65814F5}" type="presParOf" srcId="{91F1BFAE-6664-4A13-B1F4-11508BA5F761}" destId="{6EC77380-F10D-404C-AE15-FC8DAEC33F8C}" srcOrd="0" destOrd="0" presId="urn:microsoft.com/office/officeart/2005/8/layout/default"/>
    <dgm:cxn modelId="{EC76B793-848A-440F-A3F1-D57323CB4463}" type="presParOf" srcId="{91F1BFAE-6664-4A13-B1F4-11508BA5F761}" destId="{90CD34F4-A86F-4370-AE91-F0AE88E36B12}" srcOrd="1" destOrd="0" presId="urn:microsoft.com/office/officeart/2005/8/layout/default"/>
    <dgm:cxn modelId="{5837BD45-BE55-466A-BEAD-93CCFE959E33}" type="presParOf" srcId="{91F1BFAE-6664-4A13-B1F4-11508BA5F761}" destId="{9FE4C4C9-0C2F-4024-8912-1B2E70DCCDD6}" srcOrd="2" destOrd="0" presId="urn:microsoft.com/office/officeart/2005/8/layout/default"/>
    <dgm:cxn modelId="{B9251F00-7E9D-487A-AD31-877EB428F653}" type="presParOf" srcId="{91F1BFAE-6664-4A13-B1F4-11508BA5F761}" destId="{2EE30D63-9500-425C-802A-274CFD3A3904}" srcOrd="3" destOrd="0" presId="urn:microsoft.com/office/officeart/2005/8/layout/default"/>
    <dgm:cxn modelId="{6C20993B-2615-4EA5-B80A-ABFCA1F0710A}" type="presParOf" srcId="{91F1BFAE-6664-4A13-B1F4-11508BA5F761}" destId="{354C9DA7-4F65-4AB5-8B09-5CE9E575ABB4}" srcOrd="4" destOrd="0" presId="urn:microsoft.com/office/officeart/2005/8/layout/default"/>
    <dgm:cxn modelId="{23BC3828-C224-4720-A5AE-331FBA612000}" type="presParOf" srcId="{91F1BFAE-6664-4A13-B1F4-11508BA5F761}" destId="{9F8DC9D3-4DD1-418E-8152-201F5E3B0852}" srcOrd="5" destOrd="0" presId="urn:microsoft.com/office/officeart/2005/8/layout/default"/>
    <dgm:cxn modelId="{1089E7F0-9E82-4F0A-BFF0-C235DF7D68AA}" type="presParOf" srcId="{91F1BFAE-6664-4A13-B1F4-11508BA5F761}" destId="{F4837CBC-FCF9-4721-80F2-1362747F394A}" srcOrd="6" destOrd="0" presId="urn:microsoft.com/office/officeart/2005/8/layout/default"/>
    <dgm:cxn modelId="{06C08156-3DE2-4720-B968-FFAADFA962A9}" type="presParOf" srcId="{91F1BFAE-6664-4A13-B1F4-11508BA5F761}" destId="{88EDC53A-FB8B-4D0E-806B-B4CE0A577188}" srcOrd="7" destOrd="0" presId="urn:microsoft.com/office/officeart/2005/8/layout/default"/>
    <dgm:cxn modelId="{42997727-BBE5-471A-BD0F-EE47DA2A0F16}" type="presParOf" srcId="{91F1BFAE-6664-4A13-B1F4-11508BA5F761}" destId="{979D039E-9DDC-4525-AF71-C7530CAFBA94}" srcOrd="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9259A083-7DFA-40A4-9A24-6CB9A47958B9}" type="doc">
      <dgm:prSet loTypeId="urn:microsoft.com/office/officeart/2005/8/layout/default" loCatId="list" qsTypeId="urn:microsoft.com/office/officeart/2005/8/quickstyle/simple2" qsCatId="simple" csTypeId="urn:microsoft.com/office/officeart/2005/8/colors/colorful1" csCatId="colorful" phldr="1"/>
      <dgm:spPr/>
      <dgm:t>
        <a:bodyPr/>
        <a:lstStyle/>
        <a:p>
          <a:endParaRPr lang="pt-BR"/>
        </a:p>
      </dgm:t>
    </dgm:pt>
    <dgm:pt modelId="{0FA7AE5E-5148-4C60-A8B8-B2B5868EB861}">
      <dgm:prSet phldrT="[Texto]"/>
      <dgm:spPr/>
      <dgm:t>
        <a:bodyPr/>
        <a:lstStyle/>
        <a:p>
          <a:r>
            <a:rPr lang="pt-BR" dirty="0"/>
            <a:t>Linguística</a:t>
          </a:r>
        </a:p>
      </dgm:t>
    </dgm:pt>
    <dgm:pt modelId="{99AF6280-B3B1-43C1-B97D-E54F0D91C72C}" type="parTrans" cxnId="{6A6D5DBB-88E4-4126-8B64-CFF372BBA141}">
      <dgm:prSet/>
      <dgm:spPr/>
      <dgm:t>
        <a:bodyPr/>
        <a:lstStyle/>
        <a:p>
          <a:endParaRPr lang="pt-BR"/>
        </a:p>
      </dgm:t>
    </dgm:pt>
    <dgm:pt modelId="{350E15DF-4F20-4D26-8939-47FEAA2CB3F3}" type="sibTrans" cxnId="{6A6D5DBB-88E4-4126-8B64-CFF372BBA141}">
      <dgm:prSet/>
      <dgm:spPr/>
      <dgm:t>
        <a:bodyPr/>
        <a:lstStyle/>
        <a:p>
          <a:endParaRPr lang="pt-BR"/>
        </a:p>
      </dgm:t>
    </dgm:pt>
    <dgm:pt modelId="{2389E6E9-1A32-4132-A33D-2A5215ED91FC}">
      <dgm:prSet phldrT="[Texto]"/>
      <dgm:spPr/>
      <dgm:t>
        <a:bodyPr/>
        <a:lstStyle/>
        <a:p>
          <a:r>
            <a:rPr lang="pt-BR" dirty="0"/>
            <a:t>Ciência da computação</a:t>
          </a:r>
        </a:p>
      </dgm:t>
    </dgm:pt>
    <dgm:pt modelId="{68DB9C32-6FDC-4EEF-84B8-9C4BB518692A}" type="parTrans" cxnId="{6F5AAE99-5481-403A-8785-D4EFB3AAE022}">
      <dgm:prSet/>
      <dgm:spPr/>
      <dgm:t>
        <a:bodyPr/>
        <a:lstStyle/>
        <a:p>
          <a:endParaRPr lang="pt-BR"/>
        </a:p>
      </dgm:t>
    </dgm:pt>
    <dgm:pt modelId="{AC2D4F62-2CCF-4E60-8A00-FC5DB76EDF15}" type="sibTrans" cxnId="{6F5AAE99-5481-403A-8785-D4EFB3AAE022}">
      <dgm:prSet/>
      <dgm:spPr/>
      <dgm:t>
        <a:bodyPr/>
        <a:lstStyle/>
        <a:p>
          <a:endParaRPr lang="pt-BR"/>
        </a:p>
      </dgm:t>
    </dgm:pt>
    <dgm:pt modelId="{9C2655C9-60CB-4169-87BB-F6A0ECFFAF41}">
      <dgm:prSet phldrT="[Texto]"/>
      <dgm:spPr/>
      <dgm:t>
        <a:bodyPr/>
        <a:lstStyle/>
        <a:p>
          <a:r>
            <a:rPr lang="pt-BR" dirty="0"/>
            <a:t>Engenharia </a:t>
          </a:r>
        </a:p>
      </dgm:t>
    </dgm:pt>
    <dgm:pt modelId="{CA7CDED5-016C-4140-985E-83EC9802BA9D}" type="parTrans" cxnId="{02C2F925-8415-4014-B7C8-85A29A1CEBE7}">
      <dgm:prSet/>
      <dgm:spPr/>
      <dgm:t>
        <a:bodyPr/>
        <a:lstStyle/>
        <a:p>
          <a:endParaRPr lang="pt-BR"/>
        </a:p>
      </dgm:t>
    </dgm:pt>
    <dgm:pt modelId="{B3F41513-0A5B-4548-AF77-B1D601803D90}" type="sibTrans" cxnId="{02C2F925-8415-4014-B7C8-85A29A1CEBE7}">
      <dgm:prSet/>
      <dgm:spPr/>
      <dgm:t>
        <a:bodyPr/>
        <a:lstStyle/>
        <a:p>
          <a:endParaRPr lang="pt-BR"/>
        </a:p>
      </dgm:t>
    </dgm:pt>
    <dgm:pt modelId="{5435C149-6B58-404E-8F34-CF26C8A7DDEE}">
      <dgm:prSet phldrT="[Texto]"/>
      <dgm:spPr/>
      <dgm:t>
        <a:bodyPr/>
        <a:lstStyle/>
        <a:p>
          <a:r>
            <a:rPr lang="pt-BR" dirty="0"/>
            <a:t>Filosofia </a:t>
          </a:r>
        </a:p>
      </dgm:t>
    </dgm:pt>
    <dgm:pt modelId="{B649AAD3-AB64-417E-B431-7CF2157859B2}" type="parTrans" cxnId="{BDD8E7B5-E5A2-4FA9-8C6F-B868F185FF5C}">
      <dgm:prSet/>
      <dgm:spPr/>
      <dgm:t>
        <a:bodyPr/>
        <a:lstStyle/>
        <a:p>
          <a:endParaRPr lang="pt-BR"/>
        </a:p>
      </dgm:t>
    </dgm:pt>
    <dgm:pt modelId="{1F61319F-5FF8-4E80-8EDE-218E129FC794}" type="sibTrans" cxnId="{BDD8E7B5-E5A2-4FA9-8C6F-B868F185FF5C}">
      <dgm:prSet/>
      <dgm:spPr/>
      <dgm:t>
        <a:bodyPr/>
        <a:lstStyle/>
        <a:p>
          <a:endParaRPr lang="pt-BR"/>
        </a:p>
      </dgm:t>
    </dgm:pt>
    <dgm:pt modelId="{0E5CAB41-2FB4-4558-BB68-523BEB39B48F}">
      <dgm:prSet phldrT="[Texto]"/>
      <dgm:spPr/>
      <dgm:t>
        <a:bodyPr/>
        <a:lstStyle/>
        <a:p>
          <a:r>
            <a:rPr lang="pt-BR" dirty="0"/>
            <a:t>Planejamento</a:t>
          </a:r>
        </a:p>
      </dgm:t>
    </dgm:pt>
    <dgm:pt modelId="{5034B718-420D-4BBC-8742-3D2C18AA2302}" type="parTrans" cxnId="{2047D5BF-FF14-44C8-BB19-3B7D04E147AA}">
      <dgm:prSet/>
      <dgm:spPr/>
      <dgm:t>
        <a:bodyPr/>
        <a:lstStyle/>
        <a:p>
          <a:endParaRPr lang="pt-BR"/>
        </a:p>
      </dgm:t>
    </dgm:pt>
    <dgm:pt modelId="{F29CF5A2-1D0F-475F-A5FB-D461ED6B811A}" type="sibTrans" cxnId="{2047D5BF-FF14-44C8-BB19-3B7D04E147AA}">
      <dgm:prSet/>
      <dgm:spPr/>
      <dgm:t>
        <a:bodyPr/>
        <a:lstStyle/>
        <a:p>
          <a:endParaRPr lang="pt-BR"/>
        </a:p>
      </dgm:t>
    </dgm:pt>
    <dgm:pt modelId="{C7E92E88-069D-4F78-A1EC-09C165CDA367}">
      <dgm:prSet phldrT="[Texto]"/>
      <dgm:spPr/>
      <dgm:t>
        <a:bodyPr/>
        <a:lstStyle/>
        <a:p>
          <a:r>
            <a:rPr lang="pt-BR" dirty="0"/>
            <a:t>Processamento de linguagem natural</a:t>
          </a:r>
        </a:p>
      </dgm:t>
    </dgm:pt>
    <dgm:pt modelId="{DBA8DD77-38AD-471D-A1F7-3BEC94F2EB98}" type="parTrans" cxnId="{72E0FF2B-83A1-4ABE-89C9-A4E91A9F4B1E}">
      <dgm:prSet/>
      <dgm:spPr/>
      <dgm:t>
        <a:bodyPr/>
        <a:lstStyle/>
        <a:p>
          <a:endParaRPr lang="pt-BR"/>
        </a:p>
      </dgm:t>
    </dgm:pt>
    <dgm:pt modelId="{5A563334-5826-4C98-9FDC-86A0878CFAA9}" type="sibTrans" cxnId="{72E0FF2B-83A1-4ABE-89C9-A4E91A9F4B1E}">
      <dgm:prSet/>
      <dgm:spPr/>
      <dgm:t>
        <a:bodyPr/>
        <a:lstStyle/>
        <a:p>
          <a:endParaRPr lang="pt-BR"/>
        </a:p>
      </dgm:t>
    </dgm:pt>
    <dgm:pt modelId="{743F4FB9-9ACE-4EBE-886E-BF07C5A8A8FD}">
      <dgm:prSet phldrT="[Texto]"/>
      <dgm:spPr/>
      <dgm:t>
        <a:bodyPr/>
        <a:lstStyle/>
        <a:p>
          <a:r>
            <a:rPr lang="pt-BR" dirty="0"/>
            <a:t>Aprendizado de maquina</a:t>
          </a:r>
        </a:p>
      </dgm:t>
    </dgm:pt>
    <dgm:pt modelId="{2D9CB063-73FE-4CD2-A3EB-F0AA2F26941D}" type="parTrans" cxnId="{18E4389C-69E8-4F25-A7EC-054061E296F8}">
      <dgm:prSet/>
      <dgm:spPr/>
      <dgm:t>
        <a:bodyPr/>
        <a:lstStyle/>
        <a:p>
          <a:endParaRPr lang="pt-BR"/>
        </a:p>
      </dgm:t>
    </dgm:pt>
    <dgm:pt modelId="{98D47870-CBB6-4CEB-B01F-02AE4FFE500C}" type="sibTrans" cxnId="{18E4389C-69E8-4F25-A7EC-054061E296F8}">
      <dgm:prSet/>
      <dgm:spPr/>
      <dgm:t>
        <a:bodyPr/>
        <a:lstStyle/>
        <a:p>
          <a:endParaRPr lang="pt-BR"/>
        </a:p>
      </dgm:t>
    </dgm:pt>
    <dgm:pt modelId="{2B85E1B7-86F1-4BF2-9FC2-25FA19E94D4A}">
      <dgm:prSet phldrT="[Texto]"/>
      <dgm:spPr/>
      <dgm:t>
        <a:bodyPr/>
        <a:lstStyle/>
        <a:p>
          <a:r>
            <a:rPr lang="pt-BR" dirty="0"/>
            <a:t>Redes neurais</a:t>
          </a:r>
        </a:p>
      </dgm:t>
    </dgm:pt>
    <dgm:pt modelId="{265C2FA8-112A-4310-BF82-8257276B1924}" type="parTrans" cxnId="{4DF7F3F1-7E27-4486-8597-1BD90EA67705}">
      <dgm:prSet/>
      <dgm:spPr/>
      <dgm:t>
        <a:bodyPr/>
        <a:lstStyle/>
        <a:p>
          <a:endParaRPr lang="pt-BR"/>
        </a:p>
      </dgm:t>
    </dgm:pt>
    <dgm:pt modelId="{8B1EE0C4-75C7-477C-99E4-C966B5B9B9D8}" type="sibTrans" cxnId="{4DF7F3F1-7E27-4486-8597-1BD90EA67705}">
      <dgm:prSet/>
      <dgm:spPr/>
      <dgm:t>
        <a:bodyPr/>
        <a:lstStyle/>
        <a:p>
          <a:endParaRPr lang="pt-BR"/>
        </a:p>
      </dgm:t>
    </dgm:pt>
    <dgm:pt modelId="{E75BF802-B572-431C-867D-0E4CE5C9A7FF}">
      <dgm:prSet phldrT="[Texto]"/>
      <dgm:spPr/>
      <dgm:t>
        <a:bodyPr/>
        <a:lstStyle/>
        <a:p>
          <a:r>
            <a:rPr lang="pt-BR" dirty="0"/>
            <a:t>Robótica</a:t>
          </a:r>
        </a:p>
      </dgm:t>
    </dgm:pt>
    <dgm:pt modelId="{2892D22E-4D8F-4124-AB74-8F2571C4F6C4}" type="parTrans" cxnId="{C9A879B7-A7B3-4D8B-8189-607DAB89885D}">
      <dgm:prSet/>
      <dgm:spPr/>
      <dgm:t>
        <a:bodyPr/>
        <a:lstStyle/>
        <a:p>
          <a:endParaRPr lang="pt-BR"/>
        </a:p>
      </dgm:t>
    </dgm:pt>
    <dgm:pt modelId="{E0707E14-39DA-4985-9960-F78175FE9C5C}" type="sibTrans" cxnId="{C9A879B7-A7B3-4D8B-8189-607DAB89885D}">
      <dgm:prSet/>
      <dgm:spPr/>
      <dgm:t>
        <a:bodyPr/>
        <a:lstStyle/>
        <a:p>
          <a:endParaRPr lang="pt-BR"/>
        </a:p>
      </dgm:t>
    </dgm:pt>
    <dgm:pt modelId="{192A0A05-C501-41E6-9626-19290E370D90}">
      <dgm:prSet phldrT="[Texto]"/>
      <dgm:spPr/>
      <dgm:t>
        <a:bodyPr/>
        <a:lstStyle/>
        <a:p>
          <a:r>
            <a:rPr lang="pt-BR" dirty="0"/>
            <a:t>Psicologia </a:t>
          </a:r>
        </a:p>
      </dgm:t>
    </dgm:pt>
    <dgm:pt modelId="{2B5D06B3-79F8-4417-BD5A-7879F75DE5C3}" type="parTrans" cxnId="{AB7BE7E7-99DD-43D8-827C-58CD2E2B75CA}">
      <dgm:prSet/>
      <dgm:spPr/>
      <dgm:t>
        <a:bodyPr/>
        <a:lstStyle/>
        <a:p>
          <a:endParaRPr lang="pt-BR"/>
        </a:p>
      </dgm:t>
    </dgm:pt>
    <dgm:pt modelId="{66A06C59-F27F-4E7D-9625-0B7CBEF60FAE}" type="sibTrans" cxnId="{AB7BE7E7-99DD-43D8-827C-58CD2E2B75CA}">
      <dgm:prSet/>
      <dgm:spPr/>
      <dgm:t>
        <a:bodyPr/>
        <a:lstStyle/>
        <a:p>
          <a:endParaRPr lang="pt-BR"/>
        </a:p>
      </dgm:t>
    </dgm:pt>
    <dgm:pt modelId="{04999655-7BE1-4B55-8C52-31EF5BAFE3B7}">
      <dgm:prSet phldrT="[Texto]"/>
      <dgm:spPr/>
      <dgm:t>
        <a:bodyPr/>
        <a:lstStyle/>
        <a:p>
          <a:r>
            <a:rPr lang="pt-BR" dirty="0"/>
            <a:t>Biologia</a:t>
          </a:r>
        </a:p>
      </dgm:t>
    </dgm:pt>
    <dgm:pt modelId="{CF6A3E1D-B883-4572-9CC4-F0256B790636}" type="parTrans" cxnId="{D64FDE18-A0E4-43D6-9129-B4D163F06357}">
      <dgm:prSet/>
      <dgm:spPr/>
      <dgm:t>
        <a:bodyPr/>
        <a:lstStyle/>
        <a:p>
          <a:endParaRPr lang="pt-BR"/>
        </a:p>
      </dgm:t>
    </dgm:pt>
    <dgm:pt modelId="{BE180C6A-B624-4849-83B8-6DD22CBB2051}" type="sibTrans" cxnId="{D64FDE18-A0E4-43D6-9129-B4D163F06357}">
      <dgm:prSet/>
      <dgm:spPr/>
      <dgm:t>
        <a:bodyPr/>
        <a:lstStyle/>
        <a:p>
          <a:endParaRPr lang="pt-BR"/>
        </a:p>
      </dgm:t>
    </dgm:pt>
    <dgm:pt modelId="{622C93FD-F8B1-4EC3-BE54-EE1BA59FE3B6}">
      <dgm:prSet phldrT="[Texto]"/>
      <dgm:spPr/>
      <dgm:t>
        <a:bodyPr/>
        <a:lstStyle/>
        <a:p>
          <a:r>
            <a:rPr lang="pt-BR" dirty="0"/>
            <a:t>Lógica matemática </a:t>
          </a:r>
        </a:p>
      </dgm:t>
    </dgm:pt>
    <dgm:pt modelId="{D430086B-36F8-4653-B1B7-AB7A53B668AA}" type="parTrans" cxnId="{D5290E80-E7C0-4EAC-A937-B9FEF4F05855}">
      <dgm:prSet/>
      <dgm:spPr/>
      <dgm:t>
        <a:bodyPr/>
        <a:lstStyle/>
        <a:p>
          <a:endParaRPr lang="pt-BR"/>
        </a:p>
      </dgm:t>
    </dgm:pt>
    <dgm:pt modelId="{7EAE6B97-0207-459B-BD51-6F04CC0E24C8}" type="sibTrans" cxnId="{D5290E80-E7C0-4EAC-A937-B9FEF4F05855}">
      <dgm:prSet/>
      <dgm:spPr/>
      <dgm:t>
        <a:bodyPr/>
        <a:lstStyle/>
        <a:p>
          <a:endParaRPr lang="pt-BR"/>
        </a:p>
      </dgm:t>
    </dgm:pt>
    <dgm:pt modelId="{1FA65450-99BC-41CF-8EBF-96A48B96C134}" type="pres">
      <dgm:prSet presAssocID="{9259A083-7DFA-40A4-9A24-6CB9A47958B9}" presName="diagram" presStyleCnt="0">
        <dgm:presLayoutVars>
          <dgm:dir/>
          <dgm:resizeHandles val="exact"/>
        </dgm:presLayoutVars>
      </dgm:prSet>
      <dgm:spPr/>
    </dgm:pt>
    <dgm:pt modelId="{AE457ED4-6103-4BF2-BA05-E72A4FD24331}" type="pres">
      <dgm:prSet presAssocID="{0FA7AE5E-5148-4C60-A8B8-B2B5868EB861}" presName="node" presStyleLbl="node1" presStyleIdx="0" presStyleCnt="12">
        <dgm:presLayoutVars>
          <dgm:bulletEnabled val="1"/>
        </dgm:presLayoutVars>
      </dgm:prSet>
      <dgm:spPr/>
    </dgm:pt>
    <dgm:pt modelId="{3E21D377-E48D-4B4E-B13E-FE845744AA92}" type="pres">
      <dgm:prSet presAssocID="{350E15DF-4F20-4D26-8939-47FEAA2CB3F3}" presName="sibTrans" presStyleCnt="0"/>
      <dgm:spPr/>
    </dgm:pt>
    <dgm:pt modelId="{722C800C-A395-4A93-AAB1-2F771950C997}" type="pres">
      <dgm:prSet presAssocID="{2389E6E9-1A32-4132-A33D-2A5215ED91FC}" presName="node" presStyleLbl="node1" presStyleIdx="1" presStyleCnt="12">
        <dgm:presLayoutVars>
          <dgm:bulletEnabled val="1"/>
        </dgm:presLayoutVars>
      </dgm:prSet>
      <dgm:spPr/>
    </dgm:pt>
    <dgm:pt modelId="{2F3D195B-9A12-45DD-99AB-082C86349A64}" type="pres">
      <dgm:prSet presAssocID="{AC2D4F62-2CCF-4E60-8A00-FC5DB76EDF15}" presName="sibTrans" presStyleCnt="0"/>
      <dgm:spPr/>
    </dgm:pt>
    <dgm:pt modelId="{C67C07D8-83D9-47DE-AD17-BF6DB33B080E}" type="pres">
      <dgm:prSet presAssocID="{9C2655C9-60CB-4169-87BB-F6A0ECFFAF41}" presName="node" presStyleLbl="node1" presStyleIdx="2" presStyleCnt="12">
        <dgm:presLayoutVars>
          <dgm:bulletEnabled val="1"/>
        </dgm:presLayoutVars>
      </dgm:prSet>
      <dgm:spPr/>
    </dgm:pt>
    <dgm:pt modelId="{1CD8F3E3-53F8-441C-90FC-D1F5A8D9D441}" type="pres">
      <dgm:prSet presAssocID="{B3F41513-0A5B-4548-AF77-B1D601803D90}" presName="sibTrans" presStyleCnt="0"/>
      <dgm:spPr/>
    </dgm:pt>
    <dgm:pt modelId="{129DA780-5B67-49DC-9436-694839031A03}" type="pres">
      <dgm:prSet presAssocID="{5435C149-6B58-404E-8F34-CF26C8A7DDEE}" presName="node" presStyleLbl="node1" presStyleIdx="3" presStyleCnt="12">
        <dgm:presLayoutVars>
          <dgm:bulletEnabled val="1"/>
        </dgm:presLayoutVars>
      </dgm:prSet>
      <dgm:spPr/>
    </dgm:pt>
    <dgm:pt modelId="{4D0CABCD-76CB-4950-B8C9-3D86DAA4F6FE}" type="pres">
      <dgm:prSet presAssocID="{1F61319F-5FF8-4E80-8EDE-218E129FC794}" presName="sibTrans" presStyleCnt="0"/>
      <dgm:spPr/>
    </dgm:pt>
    <dgm:pt modelId="{FED15BF7-3E35-4374-8978-2DE2B269CADC}" type="pres">
      <dgm:prSet presAssocID="{0E5CAB41-2FB4-4558-BB68-523BEB39B48F}" presName="node" presStyleLbl="node1" presStyleIdx="4" presStyleCnt="12">
        <dgm:presLayoutVars>
          <dgm:bulletEnabled val="1"/>
        </dgm:presLayoutVars>
      </dgm:prSet>
      <dgm:spPr/>
    </dgm:pt>
    <dgm:pt modelId="{5DDCDB01-8E70-4B35-8720-E30B5B445D8D}" type="pres">
      <dgm:prSet presAssocID="{F29CF5A2-1D0F-475F-A5FB-D461ED6B811A}" presName="sibTrans" presStyleCnt="0"/>
      <dgm:spPr/>
    </dgm:pt>
    <dgm:pt modelId="{735B6052-D1AD-4A1F-8807-29B739201E7C}" type="pres">
      <dgm:prSet presAssocID="{C7E92E88-069D-4F78-A1EC-09C165CDA367}" presName="node" presStyleLbl="node1" presStyleIdx="5" presStyleCnt="12">
        <dgm:presLayoutVars>
          <dgm:bulletEnabled val="1"/>
        </dgm:presLayoutVars>
      </dgm:prSet>
      <dgm:spPr/>
    </dgm:pt>
    <dgm:pt modelId="{311BB3F7-1359-4E31-A58C-87752E7D5535}" type="pres">
      <dgm:prSet presAssocID="{5A563334-5826-4C98-9FDC-86A0878CFAA9}" presName="sibTrans" presStyleCnt="0"/>
      <dgm:spPr/>
    </dgm:pt>
    <dgm:pt modelId="{3D573A6A-40CB-4838-B801-D032F5E58517}" type="pres">
      <dgm:prSet presAssocID="{743F4FB9-9ACE-4EBE-886E-BF07C5A8A8FD}" presName="node" presStyleLbl="node1" presStyleIdx="6" presStyleCnt="12">
        <dgm:presLayoutVars>
          <dgm:bulletEnabled val="1"/>
        </dgm:presLayoutVars>
      </dgm:prSet>
      <dgm:spPr/>
    </dgm:pt>
    <dgm:pt modelId="{ECA5ADA9-5302-4894-9087-CB738C74FC21}" type="pres">
      <dgm:prSet presAssocID="{98D47870-CBB6-4CEB-B01F-02AE4FFE500C}" presName="sibTrans" presStyleCnt="0"/>
      <dgm:spPr/>
    </dgm:pt>
    <dgm:pt modelId="{94FEF6E2-2CB0-4102-BFF9-9A72F4435891}" type="pres">
      <dgm:prSet presAssocID="{2B85E1B7-86F1-4BF2-9FC2-25FA19E94D4A}" presName="node" presStyleLbl="node1" presStyleIdx="7" presStyleCnt="12">
        <dgm:presLayoutVars>
          <dgm:bulletEnabled val="1"/>
        </dgm:presLayoutVars>
      </dgm:prSet>
      <dgm:spPr/>
    </dgm:pt>
    <dgm:pt modelId="{697DA836-3127-417E-9D78-C088AAD74C76}" type="pres">
      <dgm:prSet presAssocID="{8B1EE0C4-75C7-477C-99E4-C966B5B9B9D8}" presName="sibTrans" presStyleCnt="0"/>
      <dgm:spPr/>
    </dgm:pt>
    <dgm:pt modelId="{478A4A18-BCE4-442D-9EF3-7CF4E6A7F055}" type="pres">
      <dgm:prSet presAssocID="{E75BF802-B572-431C-867D-0E4CE5C9A7FF}" presName="node" presStyleLbl="node1" presStyleIdx="8" presStyleCnt="12">
        <dgm:presLayoutVars>
          <dgm:bulletEnabled val="1"/>
        </dgm:presLayoutVars>
      </dgm:prSet>
      <dgm:spPr/>
    </dgm:pt>
    <dgm:pt modelId="{042542BD-5470-4D01-A5FE-4FDAA2CE11F1}" type="pres">
      <dgm:prSet presAssocID="{E0707E14-39DA-4985-9960-F78175FE9C5C}" presName="sibTrans" presStyleCnt="0"/>
      <dgm:spPr/>
    </dgm:pt>
    <dgm:pt modelId="{11905D67-02CF-47B0-8A3A-C808CCACC43E}" type="pres">
      <dgm:prSet presAssocID="{192A0A05-C501-41E6-9626-19290E370D90}" presName="node" presStyleLbl="node1" presStyleIdx="9" presStyleCnt="12">
        <dgm:presLayoutVars>
          <dgm:bulletEnabled val="1"/>
        </dgm:presLayoutVars>
      </dgm:prSet>
      <dgm:spPr/>
    </dgm:pt>
    <dgm:pt modelId="{ACD64592-8A9F-401C-A442-A3DB7FA181F1}" type="pres">
      <dgm:prSet presAssocID="{66A06C59-F27F-4E7D-9625-0B7CBEF60FAE}" presName="sibTrans" presStyleCnt="0"/>
      <dgm:spPr/>
    </dgm:pt>
    <dgm:pt modelId="{8996A6A6-4F60-4926-8A2C-8080C63E25FB}" type="pres">
      <dgm:prSet presAssocID="{04999655-7BE1-4B55-8C52-31EF5BAFE3B7}" presName="node" presStyleLbl="node1" presStyleIdx="10" presStyleCnt="12">
        <dgm:presLayoutVars>
          <dgm:bulletEnabled val="1"/>
        </dgm:presLayoutVars>
      </dgm:prSet>
      <dgm:spPr/>
    </dgm:pt>
    <dgm:pt modelId="{E8C5A333-21AF-46D5-92B4-7EB7597C85C0}" type="pres">
      <dgm:prSet presAssocID="{BE180C6A-B624-4849-83B8-6DD22CBB2051}" presName="sibTrans" presStyleCnt="0"/>
      <dgm:spPr/>
    </dgm:pt>
    <dgm:pt modelId="{1AC79C11-894A-42A7-962D-BCEF48719E50}" type="pres">
      <dgm:prSet presAssocID="{622C93FD-F8B1-4EC3-BE54-EE1BA59FE3B6}" presName="node" presStyleLbl="node1" presStyleIdx="11" presStyleCnt="12">
        <dgm:presLayoutVars>
          <dgm:bulletEnabled val="1"/>
        </dgm:presLayoutVars>
      </dgm:prSet>
      <dgm:spPr/>
    </dgm:pt>
  </dgm:ptLst>
  <dgm:cxnLst>
    <dgm:cxn modelId="{64992704-4A97-4C67-BFB1-58EC602518CA}" type="presOf" srcId="{0FA7AE5E-5148-4C60-A8B8-B2B5868EB861}" destId="{AE457ED4-6103-4BF2-BA05-E72A4FD24331}" srcOrd="0" destOrd="0" presId="urn:microsoft.com/office/officeart/2005/8/layout/default"/>
    <dgm:cxn modelId="{E46C410E-E8E9-4D70-B315-F51B068881E0}" type="presOf" srcId="{743F4FB9-9ACE-4EBE-886E-BF07C5A8A8FD}" destId="{3D573A6A-40CB-4838-B801-D032F5E58517}" srcOrd="0" destOrd="0" presId="urn:microsoft.com/office/officeart/2005/8/layout/default"/>
    <dgm:cxn modelId="{D64FDE18-A0E4-43D6-9129-B4D163F06357}" srcId="{9259A083-7DFA-40A4-9A24-6CB9A47958B9}" destId="{04999655-7BE1-4B55-8C52-31EF5BAFE3B7}" srcOrd="10" destOrd="0" parTransId="{CF6A3E1D-B883-4572-9CC4-F0256B790636}" sibTransId="{BE180C6A-B624-4849-83B8-6DD22CBB2051}"/>
    <dgm:cxn modelId="{4CA44821-5EFB-4C18-828B-F36A4C757229}" type="presOf" srcId="{2B85E1B7-86F1-4BF2-9FC2-25FA19E94D4A}" destId="{94FEF6E2-2CB0-4102-BFF9-9A72F4435891}" srcOrd="0" destOrd="0" presId="urn:microsoft.com/office/officeart/2005/8/layout/default"/>
    <dgm:cxn modelId="{02C2F925-8415-4014-B7C8-85A29A1CEBE7}" srcId="{9259A083-7DFA-40A4-9A24-6CB9A47958B9}" destId="{9C2655C9-60CB-4169-87BB-F6A0ECFFAF41}" srcOrd="2" destOrd="0" parTransId="{CA7CDED5-016C-4140-985E-83EC9802BA9D}" sibTransId="{B3F41513-0A5B-4548-AF77-B1D601803D90}"/>
    <dgm:cxn modelId="{72E0FF2B-83A1-4ABE-89C9-A4E91A9F4B1E}" srcId="{9259A083-7DFA-40A4-9A24-6CB9A47958B9}" destId="{C7E92E88-069D-4F78-A1EC-09C165CDA367}" srcOrd="5" destOrd="0" parTransId="{DBA8DD77-38AD-471D-A1F7-3BEC94F2EB98}" sibTransId="{5A563334-5826-4C98-9FDC-86A0878CFAA9}"/>
    <dgm:cxn modelId="{8F29FC3E-DE05-41C4-98FC-CBE5081606D0}" type="presOf" srcId="{5435C149-6B58-404E-8F34-CF26C8A7DDEE}" destId="{129DA780-5B67-49DC-9436-694839031A03}" srcOrd="0" destOrd="0" presId="urn:microsoft.com/office/officeart/2005/8/layout/default"/>
    <dgm:cxn modelId="{77EA4741-C676-4971-8242-98895C3EE3FE}" type="presOf" srcId="{9C2655C9-60CB-4169-87BB-F6A0ECFFAF41}" destId="{C67C07D8-83D9-47DE-AD17-BF6DB33B080E}" srcOrd="0" destOrd="0" presId="urn:microsoft.com/office/officeart/2005/8/layout/default"/>
    <dgm:cxn modelId="{9AC62952-194C-4289-A683-F087AC901B7A}" type="presOf" srcId="{2389E6E9-1A32-4132-A33D-2A5215ED91FC}" destId="{722C800C-A395-4A93-AAB1-2F771950C997}" srcOrd="0" destOrd="0" presId="urn:microsoft.com/office/officeart/2005/8/layout/default"/>
    <dgm:cxn modelId="{AB1AB254-29A7-4F3C-A8D5-5851E3647D19}" type="presOf" srcId="{0E5CAB41-2FB4-4558-BB68-523BEB39B48F}" destId="{FED15BF7-3E35-4374-8978-2DE2B269CADC}" srcOrd="0" destOrd="0" presId="urn:microsoft.com/office/officeart/2005/8/layout/default"/>
    <dgm:cxn modelId="{D5290E80-E7C0-4EAC-A937-B9FEF4F05855}" srcId="{9259A083-7DFA-40A4-9A24-6CB9A47958B9}" destId="{622C93FD-F8B1-4EC3-BE54-EE1BA59FE3B6}" srcOrd="11" destOrd="0" parTransId="{D430086B-36F8-4653-B1B7-AB7A53B668AA}" sibTransId="{7EAE6B97-0207-459B-BD51-6F04CC0E24C8}"/>
    <dgm:cxn modelId="{6F5AAE99-5481-403A-8785-D4EFB3AAE022}" srcId="{9259A083-7DFA-40A4-9A24-6CB9A47958B9}" destId="{2389E6E9-1A32-4132-A33D-2A5215ED91FC}" srcOrd="1" destOrd="0" parTransId="{68DB9C32-6FDC-4EEF-84B8-9C4BB518692A}" sibTransId="{AC2D4F62-2CCF-4E60-8A00-FC5DB76EDF15}"/>
    <dgm:cxn modelId="{7A92BE9B-49A2-40F8-B057-0DCB3DF4094D}" type="presOf" srcId="{C7E92E88-069D-4F78-A1EC-09C165CDA367}" destId="{735B6052-D1AD-4A1F-8807-29B739201E7C}" srcOrd="0" destOrd="0" presId="urn:microsoft.com/office/officeart/2005/8/layout/default"/>
    <dgm:cxn modelId="{18E4389C-69E8-4F25-A7EC-054061E296F8}" srcId="{9259A083-7DFA-40A4-9A24-6CB9A47958B9}" destId="{743F4FB9-9ACE-4EBE-886E-BF07C5A8A8FD}" srcOrd="6" destOrd="0" parTransId="{2D9CB063-73FE-4CD2-A3EB-F0AA2F26941D}" sibTransId="{98D47870-CBB6-4CEB-B01F-02AE4FFE500C}"/>
    <dgm:cxn modelId="{182376A0-91E9-4AF6-A7BC-8FC0E7352249}" type="presOf" srcId="{622C93FD-F8B1-4EC3-BE54-EE1BA59FE3B6}" destId="{1AC79C11-894A-42A7-962D-BCEF48719E50}" srcOrd="0" destOrd="0" presId="urn:microsoft.com/office/officeart/2005/8/layout/default"/>
    <dgm:cxn modelId="{BDD8E7B5-E5A2-4FA9-8C6F-B868F185FF5C}" srcId="{9259A083-7DFA-40A4-9A24-6CB9A47958B9}" destId="{5435C149-6B58-404E-8F34-CF26C8A7DDEE}" srcOrd="3" destOrd="0" parTransId="{B649AAD3-AB64-417E-B431-7CF2157859B2}" sibTransId="{1F61319F-5FF8-4E80-8EDE-218E129FC794}"/>
    <dgm:cxn modelId="{C9A879B7-A7B3-4D8B-8189-607DAB89885D}" srcId="{9259A083-7DFA-40A4-9A24-6CB9A47958B9}" destId="{E75BF802-B572-431C-867D-0E4CE5C9A7FF}" srcOrd="8" destOrd="0" parTransId="{2892D22E-4D8F-4124-AB74-8F2571C4F6C4}" sibTransId="{E0707E14-39DA-4985-9960-F78175FE9C5C}"/>
    <dgm:cxn modelId="{6A6D5DBB-88E4-4126-8B64-CFF372BBA141}" srcId="{9259A083-7DFA-40A4-9A24-6CB9A47958B9}" destId="{0FA7AE5E-5148-4C60-A8B8-B2B5868EB861}" srcOrd="0" destOrd="0" parTransId="{99AF6280-B3B1-43C1-B97D-E54F0D91C72C}" sibTransId="{350E15DF-4F20-4D26-8939-47FEAA2CB3F3}"/>
    <dgm:cxn modelId="{2047D5BF-FF14-44C8-BB19-3B7D04E147AA}" srcId="{9259A083-7DFA-40A4-9A24-6CB9A47958B9}" destId="{0E5CAB41-2FB4-4558-BB68-523BEB39B48F}" srcOrd="4" destOrd="0" parTransId="{5034B718-420D-4BBC-8742-3D2C18AA2302}" sibTransId="{F29CF5A2-1D0F-475F-A5FB-D461ED6B811A}"/>
    <dgm:cxn modelId="{55FB91E2-DE62-49E1-88F4-C418910CC5F4}" type="presOf" srcId="{192A0A05-C501-41E6-9626-19290E370D90}" destId="{11905D67-02CF-47B0-8A3A-C808CCACC43E}" srcOrd="0" destOrd="0" presId="urn:microsoft.com/office/officeart/2005/8/layout/default"/>
    <dgm:cxn modelId="{AB7BE7E7-99DD-43D8-827C-58CD2E2B75CA}" srcId="{9259A083-7DFA-40A4-9A24-6CB9A47958B9}" destId="{192A0A05-C501-41E6-9626-19290E370D90}" srcOrd="9" destOrd="0" parTransId="{2B5D06B3-79F8-4417-BD5A-7879F75DE5C3}" sibTransId="{66A06C59-F27F-4E7D-9625-0B7CBEF60FAE}"/>
    <dgm:cxn modelId="{5158ACEF-2E06-4248-9CEF-4A3EC42C0D7B}" type="presOf" srcId="{9259A083-7DFA-40A4-9A24-6CB9A47958B9}" destId="{1FA65450-99BC-41CF-8EBF-96A48B96C134}" srcOrd="0" destOrd="0" presId="urn:microsoft.com/office/officeart/2005/8/layout/default"/>
    <dgm:cxn modelId="{35FE3DF0-BAF6-4F08-BD59-97A0883AE05B}" type="presOf" srcId="{E75BF802-B572-431C-867D-0E4CE5C9A7FF}" destId="{478A4A18-BCE4-442D-9EF3-7CF4E6A7F055}" srcOrd="0" destOrd="0" presId="urn:microsoft.com/office/officeart/2005/8/layout/default"/>
    <dgm:cxn modelId="{4DF7F3F1-7E27-4486-8597-1BD90EA67705}" srcId="{9259A083-7DFA-40A4-9A24-6CB9A47958B9}" destId="{2B85E1B7-86F1-4BF2-9FC2-25FA19E94D4A}" srcOrd="7" destOrd="0" parTransId="{265C2FA8-112A-4310-BF82-8257276B1924}" sibTransId="{8B1EE0C4-75C7-477C-99E4-C966B5B9B9D8}"/>
    <dgm:cxn modelId="{44B437F4-2A19-4440-848B-CAE6002CBA31}" type="presOf" srcId="{04999655-7BE1-4B55-8C52-31EF5BAFE3B7}" destId="{8996A6A6-4F60-4926-8A2C-8080C63E25FB}" srcOrd="0" destOrd="0" presId="urn:microsoft.com/office/officeart/2005/8/layout/default"/>
    <dgm:cxn modelId="{CE3CC2CE-175B-46F7-87A9-9854E29D5B9A}" type="presParOf" srcId="{1FA65450-99BC-41CF-8EBF-96A48B96C134}" destId="{AE457ED4-6103-4BF2-BA05-E72A4FD24331}" srcOrd="0" destOrd="0" presId="urn:microsoft.com/office/officeart/2005/8/layout/default"/>
    <dgm:cxn modelId="{74D5B5D0-2C4E-4AA9-BCFD-D954DE26D691}" type="presParOf" srcId="{1FA65450-99BC-41CF-8EBF-96A48B96C134}" destId="{3E21D377-E48D-4B4E-B13E-FE845744AA92}" srcOrd="1" destOrd="0" presId="urn:microsoft.com/office/officeart/2005/8/layout/default"/>
    <dgm:cxn modelId="{A99289F5-DE54-41D5-B825-49496B257E64}" type="presParOf" srcId="{1FA65450-99BC-41CF-8EBF-96A48B96C134}" destId="{722C800C-A395-4A93-AAB1-2F771950C997}" srcOrd="2" destOrd="0" presId="urn:microsoft.com/office/officeart/2005/8/layout/default"/>
    <dgm:cxn modelId="{57697020-B99C-4A02-BF66-929B533719FE}" type="presParOf" srcId="{1FA65450-99BC-41CF-8EBF-96A48B96C134}" destId="{2F3D195B-9A12-45DD-99AB-082C86349A64}" srcOrd="3" destOrd="0" presId="urn:microsoft.com/office/officeart/2005/8/layout/default"/>
    <dgm:cxn modelId="{56F98316-CC86-441C-A881-68F40C5BA0D8}" type="presParOf" srcId="{1FA65450-99BC-41CF-8EBF-96A48B96C134}" destId="{C67C07D8-83D9-47DE-AD17-BF6DB33B080E}" srcOrd="4" destOrd="0" presId="urn:microsoft.com/office/officeart/2005/8/layout/default"/>
    <dgm:cxn modelId="{AC8F6BAB-9AC1-4F61-93E5-97F5CBBB4498}" type="presParOf" srcId="{1FA65450-99BC-41CF-8EBF-96A48B96C134}" destId="{1CD8F3E3-53F8-441C-90FC-D1F5A8D9D441}" srcOrd="5" destOrd="0" presId="urn:microsoft.com/office/officeart/2005/8/layout/default"/>
    <dgm:cxn modelId="{EBF6A0DF-28C0-4C19-95D2-DC3E602CDFA0}" type="presParOf" srcId="{1FA65450-99BC-41CF-8EBF-96A48B96C134}" destId="{129DA780-5B67-49DC-9436-694839031A03}" srcOrd="6" destOrd="0" presId="urn:microsoft.com/office/officeart/2005/8/layout/default"/>
    <dgm:cxn modelId="{8AF29062-A8AC-401A-8F8A-7094D6B4E918}" type="presParOf" srcId="{1FA65450-99BC-41CF-8EBF-96A48B96C134}" destId="{4D0CABCD-76CB-4950-B8C9-3D86DAA4F6FE}" srcOrd="7" destOrd="0" presId="urn:microsoft.com/office/officeart/2005/8/layout/default"/>
    <dgm:cxn modelId="{316378DD-1844-4A8D-AFDE-9C18B89DF0EF}" type="presParOf" srcId="{1FA65450-99BC-41CF-8EBF-96A48B96C134}" destId="{FED15BF7-3E35-4374-8978-2DE2B269CADC}" srcOrd="8" destOrd="0" presId="urn:microsoft.com/office/officeart/2005/8/layout/default"/>
    <dgm:cxn modelId="{08791023-F09D-411D-A72A-741556E09F5C}" type="presParOf" srcId="{1FA65450-99BC-41CF-8EBF-96A48B96C134}" destId="{5DDCDB01-8E70-4B35-8720-E30B5B445D8D}" srcOrd="9" destOrd="0" presId="urn:microsoft.com/office/officeart/2005/8/layout/default"/>
    <dgm:cxn modelId="{10125FC4-093E-4681-860F-329EB40BD54F}" type="presParOf" srcId="{1FA65450-99BC-41CF-8EBF-96A48B96C134}" destId="{735B6052-D1AD-4A1F-8807-29B739201E7C}" srcOrd="10" destOrd="0" presId="urn:microsoft.com/office/officeart/2005/8/layout/default"/>
    <dgm:cxn modelId="{2392CFDE-0226-47C9-A05E-CDC723350497}" type="presParOf" srcId="{1FA65450-99BC-41CF-8EBF-96A48B96C134}" destId="{311BB3F7-1359-4E31-A58C-87752E7D5535}" srcOrd="11" destOrd="0" presId="urn:microsoft.com/office/officeart/2005/8/layout/default"/>
    <dgm:cxn modelId="{B81F7AEF-AFB6-49A2-8B03-81F5E43950A0}" type="presParOf" srcId="{1FA65450-99BC-41CF-8EBF-96A48B96C134}" destId="{3D573A6A-40CB-4838-B801-D032F5E58517}" srcOrd="12" destOrd="0" presId="urn:microsoft.com/office/officeart/2005/8/layout/default"/>
    <dgm:cxn modelId="{9E7530FC-3846-491F-BC34-6AD87F0E1AAD}" type="presParOf" srcId="{1FA65450-99BC-41CF-8EBF-96A48B96C134}" destId="{ECA5ADA9-5302-4894-9087-CB738C74FC21}" srcOrd="13" destOrd="0" presId="urn:microsoft.com/office/officeart/2005/8/layout/default"/>
    <dgm:cxn modelId="{AEE49E0D-FFDE-4659-928D-CA4BA2BC6F9F}" type="presParOf" srcId="{1FA65450-99BC-41CF-8EBF-96A48B96C134}" destId="{94FEF6E2-2CB0-4102-BFF9-9A72F4435891}" srcOrd="14" destOrd="0" presId="urn:microsoft.com/office/officeart/2005/8/layout/default"/>
    <dgm:cxn modelId="{073FEB87-D58A-4B08-83C3-C07371019452}" type="presParOf" srcId="{1FA65450-99BC-41CF-8EBF-96A48B96C134}" destId="{697DA836-3127-417E-9D78-C088AAD74C76}" srcOrd="15" destOrd="0" presId="urn:microsoft.com/office/officeart/2005/8/layout/default"/>
    <dgm:cxn modelId="{3160CBD3-2467-4ED4-856A-B29F772B418B}" type="presParOf" srcId="{1FA65450-99BC-41CF-8EBF-96A48B96C134}" destId="{478A4A18-BCE4-442D-9EF3-7CF4E6A7F055}" srcOrd="16" destOrd="0" presId="urn:microsoft.com/office/officeart/2005/8/layout/default"/>
    <dgm:cxn modelId="{6BDDC15D-3B78-4FCB-811A-6034CE2FD239}" type="presParOf" srcId="{1FA65450-99BC-41CF-8EBF-96A48B96C134}" destId="{042542BD-5470-4D01-A5FE-4FDAA2CE11F1}" srcOrd="17" destOrd="0" presId="urn:microsoft.com/office/officeart/2005/8/layout/default"/>
    <dgm:cxn modelId="{80B181AC-4D60-4AB7-867D-73329347E787}" type="presParOf" srcId="{1FA65450-99BC-41CF-8EBF-96A48B96C134}" destId="{11905D67-02CF-47B0-8A3A-C808CCACC43E}" srcOrd="18" destOrd="0" presId="urn:microsoft.com/office/officeart/2005/8/layout/default"/>
    <dgm:cxn modelId="{19769D15-B8EA-478F-B967-32E681BF73A9}" type="presParOf" srcId="{1FA65450-99BC-41CF-8EBF-96A48B96C134}" destId="{ACD64592-8A9F-401C-A442-A3DB7FA181F1}" srcOrd="19" destOrd="0" presId="urn:microsoft.com/office/officeart/2005/8/layout/default"/>
    <dgm:cxn modelId="{6EEBAA1F-1258-4789-848C-4C7D4858F405}" type="presParOf" srcId="{1FA65450-99BC-41CF-8EBF-96A48B96C134}" destId="{8996A6A6-4F60-4926-8A2C-8080C63E25FB}" srcOrd="20" destOrd="0" presId="urn:microsoft.com/office/officeart/2005/8/layout/default"/>
    <dgm:cxn modelId="{622233B3-23F3-4560-ADA7-473FE3C54D67}" type="presParOf" srcId="{1FA65450-99BC-41CF-8EBF-96A48B96C134}" destId="{E8C5A333-21AF-46D5-92B4-7EB7597C85C0}" srcOrd="21" destOrd="0" presId="urn:microsoft.com/office/officeart/2005/8/layout/default"/>
    <dgm:cxn modelId="{46A39C2D-424C-4D05-98C6-F44B98605FA8}" type="presParOf" srcId="{1FA65450-99BC-41CF-8EBF-96A48B96C134}" destId="{1AC79C11-894A-42A7-962D-BCEF48719E50}" srcOrd="22"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245BD9-7954-433C-A008-F3E8AEF6C7F5}">
      <dsp:nvSpPr>
        <dsp:cNvPr id="0" name=""/>
        <dsp:cNvSpPr/>
      </dsp:nvSpPr>
      <dsp:spPr>
        <a:xfrm>
          <a:off x="0" y="0"/>
          <a:ext cx="4609465" cy="1090136"/>
        </a:xfrm>
        <a:prstGeom prst="roundRect">
          <a:avLst>
            <a:gd name="adj" fmla="val 10000"/>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t-BR" sz="2000" b="1" kern="1200" dirty="0"/>
            <a:t>Pensamento está ligado a forma como interagimos com o mundo</a:t>
          </a:r>
          <a:endParaRPr lang="pt-BR" sz="2000" kern="1200" dirty="0"/>
        </a:p>
      </dsp:txBody>
      <dsp:txXfrm>
        <a:off x="31929" y="31929"/>
        <a:ext cx="3433123" cy="1026278"/>
      </dsp:txXfrm>
    </dsp:sp>
    <dsp:sp modelId="{918B9EF7-559F-4C43-9D9C-85B03FFDD6D1}">
      <dsp:nvSpPr>
        <dsp:cNvPr id="0" name=""/>
        <dsp:cNvSpPr/>
      </dsp:nvSpPr>
      <dsp:spPr>
        <a:xfrm>
          <a:off x="406717" y="1271825"/>
          <a:ext cx="4609465" cy="1090136"/>
        </a:xfrm>
        <a:prstGeom prst="roundRect">
          <a:avLst>
            <a:gd name="adj" fmla="val 10000"/>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t-BR" sz="2000" b="0" i="0" kern="1200" dirty="0">
              <a:solidFill>
                <a:schemeClr val="tx1"/>
              </a:solidFill>
              <a:effectLst/>
              <a:latin typeface="+mn-lt"/>
              <a:ea typeface="+mn-ea"/>
              <a:cs typeface="+mn-cs"/>
            </a:rPr>
            <a:t>É como os neurônios interagem entre si e como eles processam as informações</a:t>
          </a:r>
          <a:endParaRPr lang="pt-BR" sz="2000" kern="1200" dirty="0"/>
        </a:p>
      </dsp:txBody>
      <dsp:txXfrm>
        <a:off x="438646" y="1303754"/>
        <a:ext cx="3430301" cy="1026278"/>
      </dsp:txXfrm>
    </dsp:sp>
    <dsp:sp modelId="{729C7EE5-EC97-4EB4-96FE-94D625CE8A52}">
      <dsp:nvSpPr>
        <dsp:cNvPr id="0" name=""/>
        <dsp:cNvSpPr/>
      </dsp:nvSpPr>
      <dsp:spPr>
        <a:xfrm>
          <a:off x="813434" y="2543650"/>
          <a:ext cx="4609465" cy="1090136"/>
        </a:xfrm>
        <a:prstGeom prst="roundRect">
          <a:avLst>
            <a:gd name="adj" fmla="val 10000"/>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l" defTabSz="889000">
            <a:lnSpc>
              <a:spcPct val="90000"/>
            </a:lnSpc>
            <a:spcBef>
              <a:spcPct val="0"/>
            </a:spcBef>
            <a:spcAft>
              <a:spcPct val="35000"/>
            </a:spcAft>
            <a:buNone/>
          </a:pPr>
          <a:r>
            <a:rPr lang="pt-BR" sz="2000" kern="1200" dirty="0"/>
            <a:t>Atividade de alta complexidade</a:t>
          </a:r>
        </a:p>
      </dsp:txBody>
      <dsp:txXfrm>
        <a:off x="845363" y="2575579"/>
        <a:ext cx="3430301" cy="1026278"/>
      </dsp:txXfrm>
    </dsp:sp>
    <dsp:sp modelId="{90788677-BC71-4A7A-B536-091E174DD2C6}">
      <dsp:nvSpPr>
        <dsp:cNvPr id="0" name=""/>
        <dsp:cNvSpPr/>
      </dsp:nvSpPr>
      <dsp:spPr>
        <a:xfrm>
          <a:off x="3900876" y="826686"/>
          <a:ext cx="708588" cy="708588"/>
        </a:xfrm>
        <a:prstGeom prst="downArrow">
          <a:avLst>
            <a:gd name="adj1" fmla="val 55000"/>
            <a:gd name="adj2" fmla="val 45000"/>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pt-BR" sz="3300" kern="1200"/>
        </a:p>
      </dsp:txBody>
      <dsp:txXfrm>
        <a:off x="4060308" y="826686"/>
        <a:ext cx="389724" cy="533212"/>
      </dsp:txXfrm>
    </dsp:sp>
    <dsp:sp modelId="{FA8A26A3-C0DC-4151-BF20-DE5B81E0380A}">
      <dsp:nvSpPr>
        <dsp:cNvPr id="0" name=""/>
        <dsp:cNvSpPr/>
      </dsp:nvSpPr>
      <dsp:spPr>
        <a:xfrm>
          <a:off x="4307594" y="2091244"/>
          <a:ext cx="708588" cy="708588"/>
        </a:xfrm>
        <a:prstGeom prst="downArrow">
          <a:avLst>
            <a:gd name="adj1" fmla="val 55000"/>
            <a:gd name="adj2" fmla="val 45000"/>
          </a:avLst>
        </a:prstGeom>
        <a:solidFill>
          <a:schemeClr val="accent3">
            <a:tint val="40000"/>
            <a:alpha val="90000"/>
            <a:hueOff val="0"/>
            <a:satOff val="0"/>
            <a:lumOff val="0"/>
            <a:alphaOff val="0"/>
          </a:schemeClr>
        </a:solidFill>
        <a:ln w="22225"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1910" tIns="41910" rIns="41910" bIns="41910" numCol="1" spcCol="1270" anchor="ctr" anchorCtr="0">
          <a:noAutofit/>
        </a:bodyPr>
        <a:lstStyle/>
        <a:p>
          <a:pPr marL="0" lvl="0" indent="0" algn="ctr" defTabSz="1466850">
            <a:lnSpc>
              <a:spcPct val="90000"/>
            </a:lnSpc>
            <a:spcBef>
              <a:spcPct val="0"/>
            </a:spcBef>
            <a:spcAft>
              <a:spcPct val="35000"/>
            </a:spcAft>
            <a:buNone/>
          </a:pPr>
          <a:endParaRPr lang="pt-BR" sz="3300" kern="1200"/>
        </a:p>
      </dsp:txBody>
      <dsp:txXfrm>
        <a:off x="4467026" y="2091244"/>
        <a:ext cx="389724" cy="53321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3B5C63-7F32-4956-A21F-5A6228466B2C}">
      <dsp:nvSpPr>
        <dsp:cNvPr id="0" name=""/>
        <dsp:cNvSpPr/>
      </dsp:nvSpPr>
      <dsp:spPr>
        <a:xfrm>
          <a:off x="0" y="107692"/>
          <a:ext cx="5422900" cy="631800"/>
        </a:xfrm>
        <a:prstGeom prst="round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pt-BR" sz="2700" kern="1200" dirty="0"/>
            <a:t>Sal x Açúcar</a:t>
          </a:r>
        </a:p>
      </dsp:txBody>
      <dsp:txXfrm>
        <a:off x="30842" y="138534"/>
        <a:ext cx="5361216" cy="570116"/>
      </dsp:txXfrm>
    </dsp:sp>
    <dsp:sp modelId="{EA8883C8-309B-4D13-8EB3-14422CDF679D}">
      <dsp:nvSpPr>
        <dsp:cNvPr id="0" name=""/>
        <dsp:cNvSpPr/>
      </dsp:nvSpPr>
      <dsp:spPr>
        <a:xfrm>
          <a:off x="0" y="739492"/>
          <a:ext cx="5422900"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177"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pt-BR" sz="2100" kern="1200" dirty="0">
              <a:solidFill>
                <a:schemeClr val="accent5">
                  <a:lumMod val="75000"/>
                </a:schemeClr>
              </a:solidFill>
            </a:rPr>
            <a:t>Possível diferenciar</a:t>
          </a:r>
        </a:p>
      </dsp:txBody>
      <dsp:txXfrm>
        <a:off x="0" y="739492"/>
        <a:ext cx="5422900" cy="447120"/>
      </dsp:txXfrm>
    </dsp:sp>
    <dsp:sp modelId="{80923744-0B04-4904-9C38-31313C8C7D27}">
      <dsp:nvSpPr>
        <dsp:cNvPr id="0" name=""/>
        <dsp:cNvSpPr/>
      </dsp:nvSpPr>
      <dsp:spPr>
        <a:xfrm>
          <a:off x="0" y="1186612"/>
          <a:ext cx="5422900" cy="631800"/>
        </a:xfrm>
        <a:prstGeom prst="round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pt-BR" sz="2700" kern="1200" dirty="0"/>
            <a:t>Diferentes concentrações de açúcar</a:t>
          </a:r>
        </a:p>
      </dsp:txBody>
      <dsp:txXfrm>
        <a:off x="30842" y="1217454"/>
        <a:ext cx="5361216" cy="570116"/>
      </dsp:txXfrm>
    </dsp:sp>
    <dsp:sp modelId="{F64521A3-AFEA-4771-9767-09B9AF6AF9FC}">
      <dsp:nvSpPr>
        <dsp:cNvPr id="0" name=""/>
        <dsp:cNvSpPr/>
      </dsp:nvSpPr>
      <dsp:spPr>
        <a:xfrm>
          <a:off x="0" y="1818412"/>
          <a:ext cx="5422900" cy="6287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177"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pt-BR" sz="2100" kern="1200" dirty="0">
              <a:solidFill>
                <a:schemeClr val="accent5">
                  <a:lumMod val="75000"/>
                </a:schemeClr>
              </a:solidFill>
            </a:rPr>
            <a:t>Concentração abaixo do limiar detectada como doce</a:t>
          </a:r>
        </a:p>
      </dsp:txBody>
      <dsp:txXfrm>
        <a:off x="0" y="1818412"/>
        <a:ext cx="5422900" cy="628762"/>
      </dsp:txXfrm>
    </dsp:sp>
    <dsp:sp modelId="{403A32BD-A7EE-4B1B-9B24-DF60F01113CD}">
      <dsp:nvSpPr>
        <dsp:cNvPr id="0" name=""/>
        <dsp:cNvSpPr/>
      </dsp:nvSpPr>
      <dsp:spPr>
        <a:xfrm>
          <a:off x="0" y="2447174"/>
          <a:ext cx="5422900" cy="631800"/>
        </a:xfrm>
        <a:prstGeom prst="roundRect">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pt-BR" sz="2700" kern="1200" dirty="0"/>
            <a:t>Diferentes adoçantes</a:t>
          </a:r>
        </a:p>
      </dsp:txBody>
      <dsp:txXfrm>
        <a:off x="30842" y="2478016"/>
        <a:ext cx="5361216" cy="570116"/>
      </dsp:txXfrm>
    </dsp:sp>
    <dsp:sp modelId="{B83C5387-B457-4536-B5A9-6D78F32ECDA6}">
      <dsp:nvSpPr>
        <dsp:cNvPr id="0" name=""/>
        <dsp:cNvSpPr/>
      </dsp:nvSpPr>
      <dsp:spPr>
        <a:xfrm>
          <a:off x="0" y="3078974"/>
          <a:ext cx="5422900" cy="44712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2177"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pt-BR" sz="2100" kern="1200" dirty="0">
              <a:solidFill>
                <a:srgbClr val="FFC000"/>
              </a:solidFill>
            </a:rPr>
            <a:t>Em andamento</a:t>
          </a:r>
        </a:p>
      </dsp:txBody>
      <dsp:txXfrm>
        <a:off x="0" y="3078974"/>
        <a:ext cx="5422900" cy="447120"/>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B31063-F3CC-4D91-871E-E184D77FAFF1}">
      <dsp:nvSpPr>
        <dsp:cNvPr id="0" name=""/>
        <dsp:cNvSpPr/>
      </dsp:nvSpPr>
      <dsp:spPr>
        <a:xfrm>
          <a:off x="0" y="1569961"/>
          <a:ext cx="2362199" cy="0"/>
        </a:xfrm>
        <a:prstGeom prst="line">
          <a:avLst/>
        </a:pr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A0D685-D8C0-47C4-8DDB-14658AE80F1B}">
      <dsp:nvSpPr>
        <dsp:cNvPr id="0" name=""/>
        <dsp:cNvSpPr/>
      </dsp:nvSpPr>
      <dsp:spPr>
        <a:xfrm>
          <a:off x="0" y="1098295"/>
          <a:ext cx="2362199" cy="0"/>
        </a:xfrm>
        <a:prstGeom prst="line">
          <a:avLst/>
        </a:pr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56B1A1-BEBC-4B7B-9800-0F52A5381DFF}">
      <dsp:nvSpPr>
        <dsp:cNvPr id="0" name=""/>
        <dsp:cNvSpPr/>
      </dsp:nvSpPr>
      <dsp:spPr>
        <a:xfrm>
          <a:off x="0" y="626629"/>
          <a:ext cx="2362199" cy="0"/>
        </a:xfrm>
        <a:prstGeom prst="line">
          <a:avLst/>
        </a:pr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744F45-1CF4-4993-8BA5-8BDD11F22143}">
      <dsp:nvSpPr>
        <dsp:cNvPr id="0" name=""/>
        <dsp:cNvSpPr/>
      </dsp:nvSpPr>
      <dsp:spPr>
        <a:xfrm>
          <a:off x="0" y="154963"/>
          <a:ext cx="2362199" cy="0"/>
        </a:xfrm>
        <a:prstGeom prst="line">
          <a:avLst/>
        </a:pr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96482E-9BD9-4012-9A4D-9421CA43D3B2}">
      <dsp:nvSpPr>
        <dsp:cNvPr id="0" name=""/>
        <dsp:cNvSpPr/>
      </dsp:nvSpPr>
      <dsp:spPr>
        <a:xfrm>
          <a:off x="614171" y="333"/>
          <a:ext cx="1748028" cy="154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0" lvl="0" indent="0" algn="l" defTabSz="622300">
            <a:lnSpc>
              <a:spcPct val="90000"/>
            </a:lnSpc>
            <a:spcBef>
              <a:spcPct val="0"/>
            </a:spcBef>
            <a:spcAft>
              <a:spcPct val="35000"/>
            </a:spcAft>
            <a:buNone/>
          </a:pPr>
          <a:r>
            <a:rPr lang="pt-BR" sz="1400" b="0" kern="1200" dirty="0"/>
            <a:t>Samples</a:t>
          </a:r>
          <a:endParaRPr lang="en-US" sz="1400" b="0" kern="1200" dirty="0"/>
        </a:p>
      </dsp:txBody>
      <dsp:txXfrm>
        <a:off x="614171" y="333"/>
        <a:ext cx="1748028" cy="154629"/>
      </dsp:txXfrm>
    </dsp:sp>
    <dsp:sp modelId="{9AF352CA-F893-40ED-B2AD-3E93A580C560}">
      <dsp:nvSpPr>
        <dsp:cNvPr id="0" name=""/>
        <dsp:cNvSpPr/>
      </dsp:nvSpPr>
      <dsp:spPr>
        <a:xfrm>
          <a:off x="0" y="333"/>
          <a:ext cx="614172" cy="154629"/>
        </a:xfrm>
        <a:prstGeom prst="round2SameRect">
          <a:avLst>
            <a:gd name="adj1" fmla="val 16670"/>
            <a:gd name="adj2" fmla="val 0"/>
          </a:avLst>
        </a:prstGeom>
        <a:solidFill>
          <a:schemeClr val="accent1">
            <a:alpha val="90000"/>
            <a:hueOff val="0"/>
            <a:satOff val="0"/>
            <a:lumOff val="0"/>
            <a:alphaOff val="0"/>
          </a:schemeClr>
        </a:solidFill>
        <a:ln w="22225" cap="rnd"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pt-BR" sz="1400" b="0" kern="1200" dirty="0"/>
            <a:t>3</a:t>
          </a:r>
          <a:endParaRPr lang="en-US" sz="1400" b="0" kern="1200" dirty="0"/>
        </a:p>
      </dsp:txBody>
      <dsp:txXfrm>
        <a:off x="7550" y="7883"/>
        <a:ext cx="599072" cy="147079"/>
      </dsp:txXfrm>
    </dsp:sp>
    <dsp:sp modelId="{A8204494-87BD-427D-B792-616E38774DF4}">
      <dsp:nvSpPr>
        <dsp:cNvPr id="0" name=""/>
        <dsp:cNvSpPr/>
      </dsp:nvSpPr>
      <dsp:spPr>
        <a:xfrm>
          <a:off x="0" y="154963"/>
          <a:ext cx="2362199" cy="309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114300" lvl="1" indent="-114300" algn="l" defTabSz="622300">
            <a:lnSpc>
              <a:spcPct val="90000"/>
            </a:lnSpc>
            <a:spcBef>
              <a:spcPct val="0"/>
            </a:spcBef>
            <a:spcAft>
              <a:spcPct val="15000"/>
            </a:spcAft>
            <a:buChar char="•"/>
          </a:pPr>
          <a:r>
            <a:rPr lang="en-US" sz="1400" b="0" kern="1200" dirty="0"/>
            <a:t>Juice + aspartame</a:t>
          </a:r>
        </a:p>
      </dsp:txBody>
      <dsp:txXfrm>
        <a:off x="0" y="154963"/>
        <a:ext cx="2362199" cy="309305"/>
      </dsp:txXfrm>
    </dsp:sp>
    <dsp:sp modelId="{2B131AE9-9A5C-4ED0-9507-CA4B30726930}">
      <dsp:nvSpPr>
        <dsp:cNvPr id="0" name=""/>
        <dsp:cNvSpPr/>
      </dsp:nvSpPr>
      <dsp:spPr>
        <a:xfrm>
          <a:off x="614171" y="471999"/>
          <a:ext cx="1748028" cy="154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0" lvl="0" indent="0" algn="l" defTabSz="622300">
            <a:lnSpc>
              <a:spcPct val="90000"/>
            </a:lnSpc>
            <a:spcBef>
              <a:spcPct val="0"/>
            </a:spcBef>
            <a:spcAft>
              <a:spcPct val="35000"/>
            </a:spcAft>
            <a:buNone/>
          </a:pPr>
          <a:r>
            <a:rPr lang="pt-BR" sz="1400" b="0" kern="1200" dirty="0"/>
            <a:t>Samples</a:t>
          </a:r>
          <a:endParaRPr lang="en-US" sz="1400" b="0" kern="1200" dirty="0"/>
        </a:p>
      </dsp:txBody>
      <dsp:txXfrm>
        <a:off x="614171" y="471999"/>
        <a:ext cx="1748028" cy="154629"/>
      </dsp:txXfrm>
    </dsp:sp>
    <dsp:sp modelId="{C0544B22-FCA3-4AE1-904A-3DEEFED8417F}">
      <dsp:nvSpPr>
        <dsp:cNvPr id="0" name=""/>
        <dsp:cNvSpPr/>
      </dsp:nvSpPr>
      <dsp:spPr>
        <a:xfrm>
          <a:off x="0" y="471999"/>
          <a:ext cx="614172" cy="154629"/>
        </a:xfrm>
        <a:prstGeom prst="round2SameRect">
          <a:avLst>
            <a:gd name="adj1" fmla="val 16670"/>
            <a:gd name="adj2" fmla="val 0"/>
          </a:avLst>
        </a:prstGeom>
        <a:solidFill>
          <a:schemeClr val="accent1">
            <a:alpha val="90000"/>
            <a:hueOff val="0"/>
            <a:satOff val="0"/>
            <a:lumOff val="0"/>
            <a:alphaOff val="-13333"/>
          </a:schemeClr>
        </a:solidFill>
        <a:ln w="22225" cap="rnd" cmpd="sng" algn="ctr">
          <a:solidFill>
            <a:schemeClr val="accent1">
              <a:alpha val="90000"/>
              <a:hueOff val="0"/>
              <a:satOff val="0"/>
              <a:lumOff val="0"/>
              <a:alphaOff val="-13333"/>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pt-BR" sz="1400" b="0" kern="1200" dirty="0"/>
            <a:t>3</a:t>
          </a:r>
          <a:endParaRPr lang="en-US" sz="1400" b="0" kern="1200" dirty="0"/>
        </a:p>
      </dsp:txBody>
      <dsp:txXfrm>
        <a:off x="7550" y="479549"/>
        <a:ext cx="599072" cy="147079"/>
      </dsp:txXfrm>
    </dsp:sp>
    <dsp:sp modelId="{07A9F3C2-5042-4040-87B8-7F69A52C8B30}">
      <dsp:nvSpPr>
        <dsp:cNvPr id="0" name=""/>
        <dsp:cNvSpPr/>
      </dsp:nvSpPr>
      <dsp:spPr>
        <a:xfrm>
          <a:off x="0" y="626629"/>
          <a:ext cx="2362199" cy="309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114300" lvl="1" indent="-114300" algn="l" defTabSz="622300">
            <a:lnSpc>
              <a:spcPct val="90000"/>
            </a:lnSpc>
            <a:spcBef>
              <a:spcPct val="0"/>
            </a:spcBef>
            <a:spcAft>
              <a:spcPct val="15000"/>
            </a:spcAft>
            <a:buChar char="•"/>
          </a:pPr>
          <a:r>
            <a:rPr lang="pt-BR" sz="1400" b="0" kern="1200" dirty="0" err="1"/>
            <a:t>Juice</a:t>
          </a:r>
          <a:r>
            <a:rPr lang="pt-BR" sz="1400" b="0" kern="1200" dirty="0"/>
            <a:t> + sucralose</a:t>
          </a:r>
          <a:endParaRPr lang="en-US" sz="1400" b="0" kern="1200" dirty="0"/>
        </a:p>
      </dsp:txBody>
      <dsp:txXfrm>
        <a:off x="0" y="626629"/>
        <a:ext cx="2362199" cy="309305"/>
      </dsp:txXfrm>
    </dsp:sp>
    <dsp:sp modelId="{CC0FAE7A-B655-4FF0-A526-CAD1CA19DA54}">
      <dsp:nvSpPr>
        <dsp:cNvPr id="0" name=""/>
        <dsp:cNvSpPr/>
      </dsp:nvSpPr>
      <dsp:spPr>
        <a:xfrm>
          <a:off x="614171" y="943665"/>
          <a:ext cx="1748028" cy="154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0" lvl="0" indent="0" algn="l" defTabSz="622300">
            <a:lnSpc>
              <a:spcPct val="90000"/>
            </a:lnSpc>
            <a:spcBef>
              <a:spcPct val="0"/>
            </a:spcBef>
            <a:spcAft>
              <a:spcPct val="35000"/>
            </a:spcAft>
            <a:buNone/>
          </a:pPr>
          <a:r>
            <a:rPr lang="pt-BR" sz="1400" b="0" kern="1200" dirty="0"/>
            <a:t>Samples</a:t>
          </a:r>
          <a:endParaRPr lang="en-US" sz="1400" b="0" kern="1200" dirty="0"/>
        </a:p>
      </dsp:txBody>
      <dsp:txXfrm>
        <a:off x="614171" y="943665"/>
        <a:ext cx="1748028" cy="154629"/>
      </dsp:txXfrm>
    </dsp:sp>
    <dsp:sp modelId="{BEA1AB59-BF58-42A4-B59B-2A70F3A533F4}">
      <dsp:nvSpPr>
        <dsp:cNvPr id="0" name=""/>
        <dsp:cNvSpPr/>
      </dsp:nvSpPr>
      <dsp:spPr>
        <a:xfrm>
          <a:off x="0" y="943665"/>
          <a:ext cx="614172" cy="154629"/>
        </a:xfrm>
        <a:prstGeom prst="round2SameRect">
          <a:avLst>
            <a:gd name="adj1" fmla="val 16670"/>
            <a:gd name="adj2" fmla="val 0"/>
          </a:avLst>
        </a:prstGeom>
        <a:solidFill>
          <a:schemeClr val="accent1">
            <a:alpha val="90000"/>
            <a:hueOff val="0"/>
            <a:satOff val="0"/>
            <a:lumOff val="0"/>
            <a:alphaOff val="-26667"/>
          </a:schemeClr>
        </a:solidFill>
        <a:ln w="22225" cap="rnd" cmpd="sng" algn="ctr">
          <a:solidFill>
            <a:schemeClr val="accent1">
              <a:alpha val="90000"/>
              <a:hueOff val="0"/>
              <a:satOff val="0"/>
              <a:lumOff val="0"/>
              <a:alphaOff val="-26667"/>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pt-BR" sz="1400" b="0" kern="1200" dirty="0"/>
            <a:t>3</a:t>
          </a:r>
          <a:endParaRPr lang="en-US" sz="1400" b="0" kern="1200" dirty="0"/>
        </a:p>
      </dsp:txBody>
      <dsp:txXfrm>
        <a:off x="7550" y="951215"/>
        <a:ext cx="599072" cy="147079"/>
      </dsp:txXfrm>
    </dsp:sp>
    <dsp:sp modelId="{255970AC-79CA-4B58-AD00-D3FB85461BCC}">
      <dsp:nvSpPr>
        <dsp:cNvPr id="0" name=""/>
        <dsp:cNvSpPr/>
      </dsp:nvSpPr>
      <dsp:spPr>
        <a:xfrm>
          <a:off x="0" y="1098295"/>
          <a:ext cx="2362199" cy="309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114300" lvl="1" indent="-114300" algn="l" defTabSz="622300">
            <a:lnSpc>
              <a:spcPct val="90000"/>
            </a:lnSpc>
            <a:spcBef>
              <a:spcPct val="0"/>
            </a:spcBef>
            <a:spcAft>
              <a:spcPct val="15000"/>
            </a:spcAft>
            <a:buChar char="•"/>
          </a:pPr>
          <a:r>
            <a:rPr lang="pt-BR" sz="1400" b="0" kern="1200" dirty="0" err="1"/>
            <a:t>Juice</a:t>
          </a:r>
          <a:r>
            <a:rPr lang="pt-BR" sz="1400" b="0" kern="1200" dirty="0"/>
            <a:t> + sugar</a:t>
          </a:r>
          <a:endParaRPr lang="en-US" sz="1400" b="0" kern="1200" dirty="0"/>
        </a:p>
      </dsp:txBody>
      <dsp:txXfrm>
        <a:off x="0" y="1098295"/>
        <a:ext cx="2362199" cy="309305"/>
      </dsp:txXfrm>
    </dsp:sp>
    <dsp:sp modelId="{5C813420-4920-43D7-A6EC-89850753E6E7}">
      <dsp:nvSpPr>
        <dsp:cNvPr id="0" name=""/>
        <dsp:cNvSpPr/>
      </dsp:nvSpPr>
      <dsp:spPr>
        <a:xfrm>
          <a:off x="614171" y="1415331"/>
          <a:ext cx="1748028" cy="154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0" lvl="0" indent="0" algn="l" defTabSz="622300">
            <a:lnSpc>
              <a:spcPct val="90000"/>
            </a:lnSpc>
            <a:spcBef>
              <a:spcPct val="0"/>
            </a:spcBef>
            <a:spcAft>
              <a:spcPct val="35000"/>
            </a:spcAft>
            <a:buNone/>
          </a:pPr>
          <a:r>
            <a:rPr lang="en-US" sz="1400" b="0" kern="1200" dirty="0"/>
            <a:t>Samples</a:t>
          </a:r>
        </a:p>
      </dsp:txBody>
      <dsp:txXfrm>
        <a:off x="614171" y="1415331"/>
        <a:ext cx="1748028" cy="154629"/>
      </dsp:txXfrm>
    </dsp:sp>
    <dsp:sp modelId="{AC0ABB30-A293-401E-8590-B48CEF81CC9A}">
      <dsp:nvSpPr>
        <dsp:cNvPr id="0" name=""/>
        <dsp:cNvSpPr/>
      </dsp:nvSpPr>
      <dsp:spPr>
        <a:xfrm>
          <a:off x="0" y="1415331"/>
          <a:ext cx="614172" cy="154629"/>
        </a:xfrm>
        <a:prstGeom prst="round2SameRect">
          <a:avLst>
            <a:gd name="adj1" fmla="val 16670"/>
            <a:gd name="adj2" fmla="val 0"/>
          </a:avLst>
        </a:prstGeom>
        <a:solidFill>
          <a:schemeClr val="accent1">
            <a:alpha val="90000"/>
            <a:hueOff val="0"/>
            <a:satOff val="0"/>
            <a:lumOff val="0"/>
            <a:alphaOff val="-40000"/>
          </a:schemeClr>
        </a:solidFill>
        <a:ln w="22225" cap="rnd" cmpd="sng" algn="ctr">
          <a:solidFill>
            <a:schemeClr val="accent1">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b="0" kern="1200" dirty="0"/>
            <a:t>3</a:t>
          </a:r>
        </a:p>
      </dsp:txBody>
      <dsp:txXfrm>
        <a:off x="7550" y="1422881"/>
        <a:ext cx="599072" cy="147079"/>
      </dsp:txXfrm>
    </dsp:sp>
    <dsp:sp modelId="{BC6DFD8D-84FE-4977-8AFD-AFCAB626DD35}">
      <dsp:nvSpPr>
        <dsp:cNvPr id="0" name=""/>
        <dsp:cNvSpPr/>
      </dsp:nvSpPr>
      <dsp:spPr>
        <a:xfrm>
          <a:off x="0" y="1569961"/>
          <a:ext cx="2362199" cy="309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114300" lvl="1" indent="-114300" algn="l" defTabSz="622300">
            <a:lnSpc>
              <a:spcPct val="90000"/>
            </a:lnSpc>
            <a:spcBef>
              <a:spcPct val="0"/>
            </a:spcBef>
            <a:spcAft>
              <a:spcPct val="15000"/>
            </a:spcAft>
            <a:buChar char="•"/>
          </a:pPr>
          <a:r>
            <a:rPr lang="en-US" sz="1400" b="0" kern="1200" dirty="0"/>
            <a:t>No sweetened juice</a:t>
          </a:r>
        </a:p>
      </dsp:txBody>
      <dsp:txXfrm>
        <a:off x="0" y="1569961"/>
        <a:ext cx="2362199" cy="309305"/>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4784B7-8EE2-43D4-9792-B35409C4C469}">
      <dsp:nvSpPr>
        <dsp:cNvPr id="0" name=""/>
        <dsp:cNvSpPr/>
      </dsp:nvSpPr>
      <dsp:spPr>
        <a:xfrm rot="15226824">
          <a:off x="1632149" y="374025"/>
          <a:ext cx="1622582" cy="1131548"/>
        </a:xfrm>
        <a:prstGeom prst="swooshArrow">
          <a:avLst>
            <a:gd name="adj1" fmla="val 16310"/>
            <a:gd name="adj2" fmla="val 3137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sp>
    <dsp:sp modelId="{BFF52A75-8645-4E89-9DC3-413D38EFC61B}">
      <dsp:nvSpPr>
        <dsp:cNvPr id="0" name=""/>
        <dsp:cNvSpPr/>
      </dsp:nvSpPr>
      <dsp:spPr>
        <a:xfrm>
          <a:off x="757510" y="0"/>
          <a:ext cx="764997" cy="300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30" tIns="24130" rIns="24130" bIns="24130" numCol="1" spcCol="1270" anchor="b" anchorCtr="0">
          <a:noAutofit/>
        </a:bodyPr>
        <a:lstStyle/>
        <a:p>
          <a:pPr marL="0" lvl="0" indent="0" algn="ctr" defTabSz="844550">
            <a:lnSpc>
              <a:spcPct val="90000"/>
            </a:lnSpc>
            <a:spcBef>
              <a:spcPct val="0"/>
            </a:spcBef>
            <a:spcAft>
              <a:spcPct val="35000"/>
            </a:spcAft>
            <a:buNone/>
          </a:pPr>
          <a:endParaRPr lang="pt-BR" sz="1900" kern="1200" dirty="0"/>
        </a:p>
      </dsp:txBody>
      <dsp:txXfrm>
        <a:off x="757510" y="0"/>
        <a:ext cx="764997" cy="30073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B31063-F3CC-4D91-871E-E184D77FAFF1}">
      <dsp:nvSpPr>
        <dsp:cNvPr id="0" name=""/>
        <dsp:cNvSpPr/>
      </dsp:nvSpPr>
      <dsp:spPr>
        <a:xfrm>
          <a:off x="0" y="1569961"/>
          <a:ext cx="2362199" cy="0"/>
        </a:xfrm>
        <a:prstGeom prst="line">
          <a:avLst/>
        </a:pr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5A0D685-D8C0-47C4-8DDB-14658AE80F1B}">
      <dsp:nvSpPr>
        <dsp:cNvPr id="0" name=""/>
        <dsp:cNvSpPr/>
      </dsp:nvSpPr>
      <dsp:spPr>
        <a:xfrm>
          <a:off x="0" y="1098295"/>
          <a:ext cx="2362199" cy="0"/>
        </a:xfrm>
        <a:prstGeom prst="line">
          <a:avLst/>
        </a:pr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56B1A1-BEBC-4B7B-9800-0F52A5381DFF}">
      <dsp:nvSpPr>
        <dsp:cNvPr id="0" name=""/>
        <dsp:cNvSpPr/>
      </dsp:nvSpPr>
      <dsp:spPr>
        <a:xfrm>
          <a:off x="0" y="626629"/>
          <a:ext cx="2362199" cy="0"/>
        </a:xfrm>
        <a:prstGeom prst="line">
          <a:avLst/>
        </a:pr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64744F45-1CF4-4993-8BA5-8BDD11F22143}">
      <dsp:nvSpPr>
        <dsp:cNvPr id="0" name=""/>
        <dsp:cNvSpPr/>
      </dsp:nvSpPr>
      <dsp:spPr>
        <a:xfrm>
          <a:off x="0" y="154963"/>
          <a:ext cx="2362199" cy="0"/>
        </a:xfrm>
        <a:prstGeom prst="line">
          <a:avLst/>
        </a:prstGeom>
        <a:noFill/>
        <a:ln w="22225" cap="rnd"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496482E-9BD9-4012-9A4D-9421CA43D3B2}">
      <dsp:nvSpPr>
        <dsp:cNvPr id="0" name=""/>
        <dsp:cNvSpPr/>
      </dsp:nvSpPr>
      <dsp:spPr>
        <a:xfrm>
          <a:off x="614171" y="333"/>
          <a:ext cx="1748028" cy="154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0" lvl="0" indent="0" algn="l" defTabSz="622300">
            <a:lnSpc>
              <a:spcPct val="90000"/>
            </a:lnSpc>
            <a:spcBef>
              <a:spcPct val="0"/>
            </a:spcBef>
            <a:spcAft>
              <a:spcPct val="35000"/>
            </a:spcAft>
            <a:buNone/>
          </a:pPr>
          <a:r>
            <a:rPr lang="pt-BR" sz="1400" b="0" kern="1200" dirty="0"/>
            <a:t>Samples</a:t>
          </a:r>
          <a:endParaRPr lang="en-US" sz="1400" b="0" kern="1200" dirty="0"/>
        </a:p>
      </dsp:txBody>
      <dsp:txXfrm>
        <a:off x="614171" y="333"/>
        <a:ext cx="1748028" cy="154629"/>
      </dsp:txXfrm>
    </dsp:sp>
    <dsp:sp modelId="{9AF352CA-F893-40ED-B2AD-3E93A580C560}">
      <dsp:nvSpPr>
        <dsp:cNvPr id="0" name=""/>
        <dsp:cNvSpPr/>
      </dsp:nvSpPr>
      <dsp:spPr>
        <a:xfrm>
          <a:off x="0" y="333"/>
          <a:ext cx="614172" cy="154629"/>
        </a:xfrm>
        <a:prstGeom prst="round2SameRect">
          <a:avLst>
            <a:gd name="adj1" fmla="val 16670"/>
            <a:gd name="adj2" fmla="val 0"/>
          </a:avLst>
        </a:prstGeom>
        <a:solidFill>
          <a:schemeClr val="accent1">
            <a:alpha val="90000"/>
            <a:hueOff val="0"/>
            <a:satOff val="0"/>
            <a:lumOff val="0"/>
            <a:alphaOff val="0"/>
          </a:schemeClr>
        </a:solidFill>
        <a:ln w="22225" cap="rnd" cmpd="sng" algn="ctr">
          <a:solidFill>
            <a:schemeClr val="accent1">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pt-BR" sz="1400" b="0" kern="1200" dirty="0"/>
            <a:t>3</a:t>
          </a:r>
          <a:endParaRPr lang="en-US" sz="1400" b="0" kern="1200" dirty="0"/>
        </a:p>
      </dsp:txBody>
      <dsp:txXfrm>
        <a:off x="7550" y="7883"/>
        <a:ext cx="599072" cy="147079"/>
      </dsp:txXfrm>
    </dsp:sp>
    <dsp:sp modelId="{A8204494-87BD-427D-B792-616E38774DF4}">
      <dsp:nvSpPr>
        <dsp:cNvPr id="0" name=""/>
        <dsp:cNvSpPr/>
      </dsp:nvSpPr>
      <dsp:spPr>
        <a:xfrm>
          <a:off x="0" y="154963"/>
          <a:ext cx="2362199" cy="309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114300" lvl="1" indent="-114300" algn="l" defTabSz="622300">
            <a:lnSpc>
              <a:spcPct val="90000"/>
            </a:lnSpc>
            <a:spcBef>
              <a:spcPct val="0"/>
            </a:spcBef>
            <a:spcAft>
              <a:spcPct val="15000"/>
            </a:spcAft>
            <a:buChar char="•"/>
          </a:pPr>
          <a:r>
            <a:rPr lang="en-US" sz="1400" b="0" kern="1200" dirty="0"/>
            <a:t>Juice + aspartame</a:t>
          </a:r>
        </a:p>
      </dsp:txBody>
      <dsp:txXfrm>
        <a:off x="0" y="154963"/>
        <a:ext cx="2362199" cy="309305"/>
      </dsp:txXfrm>
    </dsp:sp>
    <dsp:sp modelId="{2B131AE9-9A5C-4ED0-9507-CA4B30726930}">
      <dsp:nvSpPr>
        <dsp:cNvPr id="0" name=""/>
        <dsp:cNvSpPr/>
      </dsp:nvSpPr>
      <dsp:spPr>
        <a:xfrm>
          <a:off x="614171" y="471999"/>
          <a:ext cx="1748028" cy="154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0" lvl="0" indent="0" algn="l" defTabSz="622300">
            <a:lnSpc>
              <a:spcPct val="90000"/>
            </a:lnSpc>
            <a:spcBef>
              <a:spcPct val="0"/>
            </a:spcBef>
            <a:spcAft>
              <a:spcPct val="35000"/>
            </a:spcAft>
            <a:buNone/>
          </a:pPr>
          <a:r>
            <a:rPr lang="pt-BR" sz="1400" b="0" kern="1200" dirty="0"/>
            <a:t>Samples</a:t>
          </a:r>
          <a:endParaRPr lang="en-US" sz="1400" b="0" kern="1200" dirty="0"/>
        </a:p>
      </dsp:txBody>
      <dsp:txXfrm>
        <a:off x="614171" y="471999"/>
        <a:ext cx="1748028" cy="154629"/>
      </dsp:txXfrm>
    </dsp:sp>
    <dsp:sp modelId="{C0544B22-FCA3-4AE1-904A-3DEEFED8417F}">
      <dsp:nvSpPr>
        <dsp:cNvPr id="0" name=""/>
        <dsp:cNvSpPr/>
      </dsp:nvSpPr>
      <dsp:spPr>
        <a:xfrm>
          <a:off x="0" y="471999"/>
          <a:ext cx="614172" cy="154629"/>
        </a:xfrm>
        <a:prstGeom prst="round2SameRect">
          <a:avLst>
            <a:gd name="adj1" fmla="val 16670"/>
            <a:gd name="adj2" fmla="val 0"/>
          </a:avLst>
        </a:prstGeom>
        <a:solidFill>
          <a:schemeClr val="accent1">
            <a:alpha val="90000"/>
            <a:hueOff val="0"/>
            <a:satOff val="0"/>
            <a:lumOff val="0"/>
            <a:alphaOff val="-13333"/>
          </a:schemeClr>
        </a:solidFill>
        <a:ln w="22225" cap="rnd" cmpd="sng" algn="ctr">
          <a:solidFill>
            <a:schemeClr val="accent1">
              <a:alpha val="90000"/>
              <a:hueOff val="0"/>
              <a:satOff val="0"/>
              <a:lumOff val="0"/>
              <a:alphaOff val="-13333"/>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pt-BR" sz="1400" b="0" kern="1200" dirty="0"/>
            <a:t>3</a:t>
          </a:r>
          <a:endParaRPr lang="en-US" sz="1400" b="0" kern="1200" dirty="0"/>
        </a:p>
      </dsp:txBody>
      <dsp:txXfrm>
        <a:off x="7550" y="479549"/>
        <a:ext cx="599072" cy="147079"/>
      </dsp:txXfrm>
    </dsp:sp>
    <dsp:sp modelId="{07A9F3C2-5042-4040-87B8-7F69A52C8B30}">
      <dsp:nvSpPr>
        <dsp:cNvPr id="0" name=""/>
        <dsp:cNvSpPr/>
      </dsp:nvSpPr>
      <dsp:spPr>
        <a:xfrm>
          <a:off x="0" y="626629"/>
          <a:ext cx="2362199" cy="309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114300" lvl="1" indent="-114300" algn="l" defTabSz="622300">
            <a:lnSpc>
              <a:spcPct val="90000"/>
            </a:lnSpc>
            <a:spcBef>
              <a:spcPct val="0"/>
            </a:spcBef>
            <a:spcAft>
              <a:spcPct val="15000"/>
            </a:spcAft>
            <a:buChar char="•"/>
          </a:pPr>
          <a:r>
            <a:rPr lang="pt-BR" sz="1400" b="0" kern="1200" dirty="0" err="1"/>
            <a:t>Juice</a:t>
          </a:r>
          <a:r>
            <a:rPr lang="pt-BR" sz="1400" b="0" kern="1200" dirty="0"/>
            <a:t> + sucralose</a:t>
          </a:r>
          <a:endParaRPr lang="en-US" sz="1400" b="0" kern="1200" dirty="0"/>
        </a:p>
      </dsp:txBody>
      <dsp:txXfrm>
        <a:off x="0" y="626629"/>
        <a:ext cx="2362199" cy="309305"/>
      </dsp:txXfrm>
    </dsp:sp>
    <dsp:sp modelId="{CC0FAE7A-B655-4FF0-A526-CAD1CA19DA54}">
      <dsp:nvSpPr>
        <dsp:cNvPr id="0" name=""/>
        <dsp:cNvSpPr/>
      </dsp:nvSpPr>
      <dsp:spPr>
        <a:xfrm>
          <a:off x="614171" y="943665"/>
          <a:ext cx="1748028" cy="154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0" lvl="0" indent="0" algn="l" defTabSz="622300">
            <a:lnSpc>
              <a:spcPct val="90000"/>
            </a:lnSpc>
            <a:spcBef>
              <a:spcPct val="0"/>
            </a:spcBef>
            <a:spcAft>
              <a:spcPct val="35000"/>
            </a:spcAft>
            <a:buNone/>
          </a:pPr>
          <a:r>
            <a:rPr lang="pt-BR" sz="1400" b="0" kern="1200" dirty="0"/>
            <a:t>Samples</a:t>
          </a:r>
          <a:endParaRPr lang="en-US" sz="1400" b="0" kern="1200" dirty="0"/>
        </a:p>
      </dsp:txBody>
      <dsp:txXfrm>
        <a:off x="614171" y="943665"/>
        <a:ext cx="1748028" cy="154629"/>
      </dsp:txXfrm>
    </dsp:sp>
    <dsp:sp modelId="{BEA1AB59-BF58-42A4-B59B-2A70F3A533F4}">
      <dsp:nvSpPr>
        <dsp:cNvPr id="0" name=""/>
        <dsp:cNvSpPr/>
      </dsp:nvSpPr>
      <dsp:spPr>
        <a:xfrm>
          <a:off x="0" y="943665"/>
          <a:ext cx="614172" cy="154629"/>
        </a:xfrm>
        <a:prstGeom prst="round2SameRect">
          <a:avLst>
            <a:gd name="adj1" fmla="val 16670"/>
            <a:gd name="adj2" fmla="val 0"/>
          </a:avLst>
        </a:prstGeom>
        <a:solidFill>
          <a:schemeClr val="accent1">
            <a:alpha val="90000"/>
            <a:hueOff val="0"/>
            <a:satOff val="0"/>
            <a:lumOff val="0"/>
            <a:alphaOff val="-26667"/>
          </a:schemeClr>
        </a:solidFill>
        <a:ln w="22225" cap="rnd" cmpd="sng" algn="ctr">
          <a:solidFill>
            <a:schemeClr val="accent1">
              <a:alpha val="90000"/>
              <a:hueOff val="0"/>
              <a:satOff val="0"/>
              <a:lumOff val="0"/>
              <a:alphaOff val="-26667"/>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pt-BR" sz="1400" b="0" kern="1200" dirty="0"/>
            <a:t>3</a:t>
          </a:r>
          <a:endParaRPr lang="en-US" sz="1400" b="0" kern="1200" dirty="0"/>
        </a:p>
      </dsp:txBody>
      <dsp:txXfrm>
        <a:off x="7550" y="951215"/>
        <a:ext cx="599072" cy="147079"/>
      </dsp:txXfrm>
    </dsp:sp>
    <dsp:sp modelId="{255970AC-79CA-4B58-AD00-D3FB85461BCC}">
      <dsp:nvSpPr>
        <dsp:cNvPr id="0" name=""/>
        <dsp:cNvSpPr/>
      </dsp:nvSpPr>
      <dsp:spPr>
        <a:xfrm>
          <a:off x="0" y="1098295"/>
          <a:ext cx="2362199" cy="309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114300" lvl="1" indent="-114300" algn="l" defTabSz="622300">
            <a:lnSpc>
              <a:spcPct val="90000"/>
            </a:lnSpc>
            <a:spcBef>
              <a:spcPct val="0"/>
            </a:spcBef>
            <a:spcAft>
              <a:spcPct val="15000"/>
            </a:spcAft>
            <a:buChar char="•"/>
          </a:pPr>
          <a:r>
            <a:rPr lang="pt-BR" sz="1400" b="0" kern="1200" dirty="0" err="1"/>
            <a:t>Juice</a:t>
          </a:r>
          <a:r>
            <a:rPr lang="pt-BR" sz="1400" b="0" kern="1200" dirty="0"/>
            <a:t> + sugar</a:t>
          </a:r>
          <a:endParaRPr lang="en-US" sz="1400" b="0" kern="1200" dirty="0"/>
        </a:p>
      </dsp:txBody>
      <dsp:txXfrm>
        <a:off x="0" y="1098295"/>
        <a:ext cx="2362199" cy="309305"/>
      </dsp:txXfrm>
    </dsp:sp>
    <dsp:sp modelId="{5C813420-4920-43D7-A6EC-89850753E6E7}">
      <dsp:nvSpPr>
        <dsp:cNvPr id="0" name=""/>
        <dsp:cNvSpPr/>
      </dsp:nvSpPr>
      <dsp:spPr>
        <a:xfrm>
          <a:off x="614171" y="1415331"/>
          <a:ext cx="1748028" cy="15462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b" anchorCtr="0">
          <a:noAutofit/>
        </a:bodyPr>
        <a:lstStyle/>
        <a:p>
          <a:pPr marL="0" lvl="0" indent="0" algn="l" defTabSz="622300">
            <a:lnSpc>
              <a:spcPct val="90000"/>
            </a:lnSpc>
            <a:spcBef>
              <a:spcPct val="0"/>
            </a:spcBef>
            <a:spcAft>
              <a:spcPct val="35000"/>
            </a:spcAft>
            <a:buNone/>
          </a:pPr>
          <a:r>
            <a:rPr lang="en-US" sz="1400" b="0" kern="1200" dirty="0"/>
            <a:t>Samples</a:t>
          </a:r>
        </a:p>
      </dsp:txBody>
      <dsp:txXfrm>
        <a:off x="614171" y="1415331"/>
        <a:ext cx="1748028" cy="154629"/>
      </dsp:txXfrm>
    </dsp:sp>
    <dsp:sp modelId="{AC0ABB30-A293-401E-8590-B48CEF81CC9A}">
      <dsp:nvSpPr>
        <dsp:cNvPr id="0" name=""/>
        <dsp:cNvSpPr/>
      </dsp:nvSpPr>
      <dsp:spPr>
        <a:xfrm>
          <a:off x="0" y="1415331"/>
          <a:ext cx="614172" cy="154629"/>
        </a:xfrm>
        <a:prstGeom prst="round2SameRect">
          <a:avLst>
            <a:gd name="adj1" fmla="val 16670"/>
            <a:gd name="adj2" fmla="val 0"/>
          </a:avLst>
        </a:prstGeom>
        <a:solidFill>
          <a:schemeClr val="accent1">
            <a:alpha val="90000"/>
            <a:hueOff val="0"/>
            <a:satOff val="0"/>
            <a:lumOff val="0"/>
            <a:alphaOff val="-40000"/>
          </a:schemeClr>
        </a:solidFill>
        <a:ln w="22225" cap="rnd" cmpd="sng" algn="ctr">
          <a:solidFill>
            <a:schemeClr val="accent1">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marL="0" lvl="0" indent="0" algn="ctr" defTabSz="622300">
            <a:lnSpc>
              <a:spcPct val="90000"/>
            </a:lnSpc>
            <a:spcBef>
              <a:spcPct val="0"/>
            </a:spcBef>
            <a:spcAft>
              <a:spcPct val="35000"/>
            </a:spcAft>
            <a:buNone/>
          </a:pPr>
          <a:r>
            <a:rPr lang="en-US" sz="1400" b="0" kern="1200" dirty="0"/>
            <a:t>3</a:t>
          </a:r>
        </a:p>
      </dsp:txBody>
      <dsp:txXfrm>
        <a:off x="7550" y="1422881"/>
        <a:ext cx="599072" cy="147079"/>
      </dsp:txXfrm>
    </dsp:sp>
    <dsp:sp modelId="{BC6DFD8D-84FE-4977-8AFD-AFCAB626DD35}">
      <dsp:nvSpPr>
        <dsp:cNvPr id="0" name=""/>
        <dsp:cNvSpPr/>
      </dsp:nvSpPr>
      <dsp:spPr>
        <a:xfrm>
          <a:off x="0" y="1569961"/>
          <a:ext cx="2362199" cy="3093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6670" tIns="26670" rIns="26670" bIns="26670" numCol="1" spcCol="1270" anchor="t" anchorCtr="0">
          <a:noAutofit/>
        </a:bodyPr>
        <a:lstStyle/>
        <a:p>
          <a:pPr marL="114300" lvl="1" indent="-114300" algn="l" defTabSz="622300">
            <a:lnSpc>
              <a:spcPct val="90000"/>
            </a:lnSpc>
            <a:spcBef>
              <a:spcPct val="0"/>
            </a:spcBef>
            <a:spcAft>
              <a:spcPct val="15000"/>
            </a:spcAft>
            <a:buChar char="•"/>
          </a:pPr>
          <a:r>
            <a:rPr lang="en-US" sz="1400" b="0" kern="1200" dirty="0"/>
            <a:t>No sweetened juice</a:t>
          </a:r>
        </a:p>
      </dsp:txBody>
      <dsp:txXfrm>
        <a:off x="0" y="1569961"/>
        <a:ext cx="2362199" cy="30930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84784B7-8EE2-43D4-9792-B35409C4C469}">
      <dsp:nvSpPr>
        <dsp:cNvPr id="0" name=""/>
        <dsp:cNvSpPr/>
      </dsp:nvSpPr>
      <dsp:spPr>
        <a:xfrm rot="15226824">
          <a:off x="1632149" y="374025"/>
          <a:ext cx="1622582" cy="1131548"/>
        </a:xfrm>
        <a:prstGeom prst="swooshArrow">
          <a:avLst>
            <a:gd name="adj1" fmla="val 16310"/>
            <a:gd name="adj2" fmla="val 31370"/>
          </a:avLst>
        </a:prstGeom>
        <a:gradFill rotWithShape="0">
          <a:gsLst>
            <a:gs pos="0">
              <a:schemeClr val="accent1">
                <a:hueOff val="0"/>
                <a:satOff val="0"/>
                <a:lumOff val="0"/>
                <a:alphaOff val="0"/>
                <a:tint val="98000"/>
                <a:lumMod val="110000"/>
              </a:schemeClr>
            </a:gs>
            <a:gs pos="84000">
              <a:schemeClr val="accent1">
                <a:hueOff val="0"/>
                <a:satOff val="0"/>
                <a:lumOff val="0"/>
                <a:alphaOff val="0"/>
                <a:shade val="90000"/>
                <a:lumMod val="88000"/>
              </a:schemeClr>
            </a:gs>
          </a:gsLst>
          <a:lin ang="5400000" scaled="0"/>
        </a:gradFill>
        <a:ln>
          <a:noFill/>
        </a:ln>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dsp:spPr>
      <dsp:style>
        <a:lnRef idx="0">
          <a:scrgbClr r="0" g="0" b="0"/>
        </a:lnRef>
        <a:fillRef idx="3">
          <a:scrgbClr r="0" g="0" b="0"/>
        </a:fillRef>
        <a:effectRef idx="3">
          <a:scrgbClr r="0" g="0" b="0"/>
        </a:effectRef>
        <a:fontRef idx="minor">
          <a:schemeClr val="lt1"/>
        </a:fontRef>
      </dsp:style>
    </dsp:sp>
    <dsp:sp modelId="{BFF52A75-8645-4E89-9DC3-413D38EFC61B}">
      <dsp:nvSpPr>
        <dsp:cNvPr id="0" name=""/>
        <dsp:cNvSpPr/>
      </dsp:nvSpPr>
      <dsp:spPr>
        <a:xfrm>
          <a:off x="757510" y="0"/>
          <a:ext cx="764997" cy="30073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30" tIns="24130" rIns="24130" bIns="24130" numCol="1" spcCol="1270" anchor="b" anchorCtr="0">
          <a:noAutofit/>
        </a:bodyPr>
        <a:lstStyle/>
        <a:p>
          <a:pPr marL="0" lvl="0" indent="0" algn="ctr" defTabSz="844550">
            <a:lnSpc>
              <a:spcPct val="90000"/>
            </a:lnSpc>
            <a:spcBef>
              <a:spcPct val="0"/>
            </a:spcBef>
            <a:spcAft>
              <a:spcPct val="35000"/>
            </a:spcAft>
            <a:buNone/>
          </a:pPr>
          <a:endParaRPr lang="pt-BR" sz="1900" kern="1200" dirty="0"/>
        </a:p>
      </dsp:txBody>
      <dsp:txXfrm>
        <a:off x="757510" y="0"/>
        <a:ext cx="764997" cy="300736"/>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41CC11-DA44-4741-B651-0C5937792749}">
      <dsp:nvSpPr>
        <dsp:cNvPr id="0" name=""/>
        <dsp:cNvSpPr/>
      </dsp:nvSpPr>
      <dsp:spPr>
        <a:xfrm>
          <a:off x="1302580" y="2238632"/>
          <a:ext cx="1523834" cy="1313811"/>
        </a:xfrm>
        <a:prstGeom prst="hexagon">
          <a:avLst>
            <a:gd name="adj" fmla="val 25000"/>
            <a:gd name="vf" fmla="val 115470"/>
          </a:avLst>
        </a:prstGeom>
        <a:solidFill>
          <a:schemeClr val="accent4">
            <a:hueOff val="0"/>
            <a:satOff val="0"/>
            <a:lumOff val="0"/>
            <a:alphaOff val="0"/>
          </a:schemeClr>
        </a:solid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3970" rIns="0" bIns="13970" numCol="1" spcCol="1270" anchor="ctr" anchorCtr="0">
          <a:noAutofit/>
        </a:bodyPr>
        <a:lstStyle/>
        <a:p>
          <a:pPr marL="0" lvl="0" indent="0" algn="ctr" defTabSz="488950">
            <a:lnSpc>
              <a:spcPct val="90000"/>
            </a:lnSpc>
            <a:spcBef>
              <a:spcPct val="0"/>
            </a:spcBef>
            <a:spcAft>
              <a:spcPct val="35000"/>
            </a:spcAft>
            <a:buNone/>
          </a:pPr>
          <a:r>
            <a:rPr lang="pt-BR" sz="1100" b="0" i="1" kern="1200" dirty="0"/>
            <a:t>Software </a:t>
          </a:r>
          <a:r>
            <a:rPr lang="pt-BR" sz="1100" b="0" i="0" kern="1200" dirty="0"/>
            <a:t>capaz de decodificar sinais cerebrais da fala e transformá-los em frases escritas</a:t>
          </a:r>
          <a:endParaRPr lang="pt-BR" sz="1100" kern="1200" dirty="0"/>
        </a:p>
      </dsp:txBody>
      <dsp:txXfrm>
        <a:off x="1539050" y="2442511"/>
        <a:ext cx="1050894" cy="906053"/>
      </dsp:txXfrm>
    </dsp:sp>
    <dsp:sp modelId="{C6BE8170-A673-420A-9D3E-4F6E5F7405D8}">
      <dsp:nvSpPr>
        <dsp:cNvPr id="0" name=""/>
        <dsp:cNvSpPr/>
      </dsp:nvSpPr>
      <dsp:spPr>
        <a:xfrm>
          <a:off x="1342167" y="2818653"/>
          <a:ext cx="178413" cy="153769"/>
        </a:xfrm>
        <a:prstGeom prst="hexagon">
          <a:avLst>
            <a:gd name="adj" fmla="val 25000"/>
            <a:gd name="vf" fmla="val 115470"/>
          </a:avLst>
        </a:prstGeom>
        <a:solidFill>
          <a:schemeClr val="lt1">
            <a:hueOff val="0"/>
            <a:satOff val="0"/>
            <a:lumOff val="0"/>
            <a:alphaOff val="0"/>
          </a:schemeClr>
        </a:solid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F2149B0-179A-4456-84B6-8CDB96F21E50}">
      <dsp:nvSpPr>
        <dsp:cNvPr id="0" name=""/>
        <dsp:cNvSpPr/>
      </dsp:nvSpPr>
      <dsp:spPr>
        <a:xfrm>
          <a:off x="0" y="1532957"/>
          <a:ext cx="1523834" cy="1313811"/>
        </a:xfrm>
        <a:prstGeom prst="hexagon">
          <a:avLst>
            <a:gd name="adj" fmla="val 25000"/>
            <a:gd name="vf" fmla="val 1154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3000" r="-23000"/>
          </a:stretch>
        </a:blip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5D2E135-63A4-473F-8AA4-52BB2F40FB82}">
      <dsp:nvSpPr>
        <dsp:cNvPr id="0" name=""/>
        <dsp:cNvSpPr/>
      </dsp:nvSpPr>
      <dsp:spPr>
        <a:xfrm>
          <a:off x="1037400" y="2673213"/>
          <a:ext cx="178413" cy="153769"/>
        </a:xfrm>
        <a:prstGeom prst="hexagon">
          <a:avLst>
            <a:gd name="adj" fmla="val 25000"/>
            <a:gd name="vf" fmla="val 115470"/>
          </a:avLst>
        </a:prstGeom>
        <a:solidFill>
          <a:schemeClr val="lt1">
            <a:hueOff val="0"/>
            <a:satOff val="0"/>
            <a:lumOff val="0"/>
            <a:alphaOff val="0"/>
          </a:schemeClr>
        </a:solidFill>
        <a:ln w="22225" cap="rnd" cmpd="sng" algn="ctr">
          <a:solidFill>
            <a:schemeClr val="accent4">
              <a:hueOff val="-1445890"/>
              <a:satOff val="6572"/>
              <a:lumOff val="39"/>
              <a:alphaOff val="0"/>
            </a:schemeClr>
          </a:solidFill>
          <a:prstDash val="solid"/>
        </a:ln>
        <a:effectLst/>
      </dsp:spPr>
      <dsp:style>
        <a:lnRef idx="2">
          <a:scrgbClr r="0" g="0" b="0"/>
        </a:lnRef>
        <a:fillRef idx="1">
          <a:scrgbClr r="0" g="0" b="0"/>
        </a:fillRef>
        <a:effectRef idx="0">
          <a:scrgbClr r="0" g="0" b="0"/>
        </a:effectRef>
        <a:fontRef idx="minor"/>
      </dsp:style>
    </dsp:sp>
    <dsp:sp modelId="{C1EEF0AC-56C5-4349-8DD2-1C1250527F54}">
      <dsp:nvSpPr>
        <dsp:cNvPr id="0" name=""/>
        <dsp:cNvSpPr/>
      </dsp:nvSpPr>
      <dsp:spPr>
        <a:xfrm>
          <a:off x="2600822" y="1517337"/>
          <a:ext cx="1523834" cy="1313811"/>
        </a:xfrm>
        <a:prstGeom prst="hexagon">
          <a:avLst>
            <a:gd name="adj" fmla="val 25000"/>
            <a:gd name="vf" fmla="val 115470"/>
          </a:avLst>
        </a:prstGeom>
        <a:solidFill>
          <a:schemeClr val="accent4">
            <a:hueOff val="-3614724"/>
            <a:satOff val="16430"/>
            <a:lumOff val="98"/>
            <a:alphaOff val="0"/>
          </a:schemeClr>
        </a:solidFill>
        <a:ln w="22225" cap="rnd" cmpd="sng" algn="ctr">
          <a:solidFill>
            <a:schemeClr val="accent4">
              <a:hueOff val="-3614724"/>
              <a:satOff val="16430"/>
              <a:lumOff val="9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3970" rIns="0" bIns="13970" numCol="1" spcCol="1270" anchor="ctr" anchorCtr="0">
          <a:noAutofit/>
        </a:bodyPr>
        <a:lstStyle/>
        <a:p>
          <a:pPr marL="0" lvl="0" indent="0" algn="ctr" defTabSz="488950">
            <a:lnSpc>
              <a:spcPct val="90000"/>
            </a:lnSpc>
            <a:spcBef>
              <a:spcPct val="0"/>
            </a:spcBef>
            <a:spcAft>
              <a:spcPct val="35000"/>
            </a:spcAft>
            <a:buNone/>
          </a:pPr>
          <a:r>
            <a:rPr lang="pt-BR" sz="1100" kern="1200" dirty="0"/>
            <a:t>Ampliar vocabulário</a:t>
          </a:r>
        </a:p>
      </dsp:txBody>
      <dsp:txXfrm>
        <a:off x="2837292" y="1721216"/>
        <a:ext cx="1050894" cy="906053"/>
      </dsp:txXfrm>
    </dsp:sp>
    <dsp:sp modelId="{B7D3664B-C4D4-4647-AEBF-EB7DC1649FFA}">
      <dsp:nvSpPr>
        <dsp:cNvPr id="0" name=""/>
        <dsp:cNvSpPr/>
      </dsp:nvSpPr>
      <dsp:spPr>
        <a:xfrm>
          <a:off x="3642561" y="2656205"/>
          <a:ext cx="178413" cy="153769"/>
        </a:xfrm>
        <a:prstGeom prst="hexagon">
          <a:avLst>
            <a:gd name="adj" fmla="val 25000"/>
            <a:gd name="vf" fmla="val 115470"/>
          </a:avLst>
        </a:prstGeom>
        <a:solidFill>
          <a:schemeClr val="lt1">
            <a:hueOff val="0"/>
            <a:satOff val="0"/>
            <a:lumOff val="0"/>
            <a:alphaOff val="0"/>
          </a:schemeClr>
        </a:solidFill>
        <a:ln w="22225" cap="rnd" cmpd="sng" algn="ctr">
          <a:solidFill>
            <a:schemeClr val="accent4">
              <a:hueOff val="-2891779"/>
              <a:satOff val="13144"/>
              <a:lumOff val="78"/>
              <a:alphaOff val="0"/>
            </a:schemeClr>
          </a:solidFill>
          <a:prstDash val="solid"/>
        </a:ln>
        <a:effectLst/>
      </dsp:spPr>
      <dsp:style>
        <a:lnRef idx="2">
          <a:scrgbClr r="0" g="0" b="0"/>
        </a:lnRef>
        <a:fillRef idx="1">
          <a:scrgbClr r="0" g="0" b="0"/>
        </a:fillRef>
        <a:effectRef idx="0">
          <a:scrgbClr r="0" g="0" b="0"/>
        </a:effectRef>
        <a:fontRef idx="minor"/>
      </dsp:style>
    </dsp:sp>
    <dsp:sp modelId="{C244156D-8070-47AC-8BD5-11A8A3E9C3AB}">
      <dsp:nvSpPr>
        <dsp:cNvPr id="0" name=""/>
        <dsp:cNvSpPr/>
      </dsp:nvSpPr>
      <dsp:spPr>
        <a:xfrm>
          <a:off x="3899065" y="2238632"/>
          <a:ext cx="1523834" cy="1313811"/>
        </a:xfrm>
        <a:prstGeom prst="hexagon">
          <a:avLst>
            <a:gd name="adj" fmla="val 25000"/>
            <a:gd name="vf" fmla="val 11547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5000" r="-15000"/>
          </a:stretch>
        </a:blipFill>
        <a:ln w="22225" cap="rnd" cmpd="sng" algn="ctr">
          <a:solidFill>
            <a:schemeClr val="accent4">
              <a:hueOff val="-3614724"/>
              <a:satOff val="16430"/>
              <a:lumOff val="98"/>
              <a:alphaOff val="0"/>
            </a:schemeClr>
          </a:solidFill>
          <a:prstDash val="solid"/>
        </a:ln>
        <a:effectLst/>
      </dsp:spPr>
      <dsp:style>
        <a:lnRef idx="2">
          <a:scrgbClr r="0" g="0" b="0"/>
        </a:lnRef>
        <a:fillRef idx="1">
          <a:scrgbClr r="0" g="0" b="0"/>
        </a:fillRef>
        <a:effectRef idx="0">
          <a:scrgbClr r="0" g="0" b="0"/>
        </a:effectRef>
        <a:fontRef idx="minor"/>
      </dsp:style>
    </dsp:sp>
    <dsp:sp modelId="{17DC6BDF-C2E1-4E34-A63E-0019B31440AF}">
      <dsp:nvSpPr>
        <dsp:cNvPr id="0" name=""/>
        <dsp:cNvSpPr/>
      </dsp:nvSpPr>
      <dsp:spPr>
        <a:xfrm>
          <a:off x="3938652" y="2818653"/>
          <a:ext cx="178413" cy="153769"/>
        </a:xfrm>
        <a:prstGeom prst="hexagon">
          <a:avLst>
            <a:gd name="adj" fmla="val 25000"/>
            <a:gd name="vf" fmla="val 115470"/>
          </a:avLst>
        </a:prstGeom>
        <a:solidFill>
          <a:schemeClr val="lt1">
            <a:hueOff val="0"/>
            <a:satOff val="0"/>
            <a:lumOff val="0"/>
            <a:alphaOff val="0"/>
          </a:schemeClr>
        </a:solidFill>
        <a:ln w="22225" cap="rnd" cmpd="sng" algn="ctr">
          <a:solidFill>
            <a:schemeClr val="accent4">
              <a:hueOff val="-4337669"/>
              <a:satOff val="19715"/>
              <a:lumOff val="117"/>
              <a:alphaOff val="0"/>
            </a:schemeClr>
          </a:solidFill>
          <a:prstDash val="solid"/>
        </a:ln>
        <a:effectLst/>
      </dsp:spPr>
      <dsp:style>
        <a:lnRef idx="2">
          <a:scrgbClr r="0" g="0" b="0"/>
        </a:lnRef>
        <a:fillRef idx="1">
          <a:scrgbClr r="0" g="0" b="0"/>
        </a:fillRef>
        <a:effectRef idx="0">
          <a:scrgbClr r="0" g="0" b="0"/>
        </a:effectRef>
        <a:fontRef idx="minor"/>
      </dsp:style>
    </dsp:sp>
    <dsp:sp modelId="{802BEB91-A729-4CF4-A354-A896B0076AA7}">
      <dsp:nvSpPr>
        <dsp:cNvPr id="0" name=""/>
        <dsp:cNvSpPr/>
      </dsp:nvSpPr>
      <dsp:spPr>
        <a:xfrm>
          <a:off x="1302580" y="799166"/>
          <a:ext cx="1523834" cy="1313811"/>
        </a:xfrm>
        <a:prstGeom prst="hexagon">
          <a:avLst>
            <a:gd name="adj" fmla="val 25000"/>
            <a:gd name="vf" fmla="val 115470"/>
          </a:avLst>
        </a:prstGeom>
        <a:solidFill>
          <a:schemeClr val="accent4">
            <a:hueOff val="-7229448"/>
            <a:satOff val="32859"/>
            <a:lumOff val="195"/>
            <a:alphaOff val="0"/>
          </a:schemeClr>
        </a:solidFill>
        <a:ln w="22225" cap="rnd" cmpd="sng" algn="ctr">
          <a:solidFill>
            <a:schemeClr val="accent4">
              <a:hueOff val="-7229448"/>
              <a:satOff val="32859"/>
              <a:lumOff val="19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3970" rIns="0" bIns="13970" numCol="1" spcCol="1270" anchor="ctr" anchorCtr="0">
          <a:noAutofit/>
        </a:bodyPr>
        <a:lstStyle/>
        <a:p>
          <a:pPr marL="0" lvl="0" indent="0" algn="ctr" defTabSz="488950">
            <a:lnSpc>
              <a:spcPct val="90000"/>
            </a:lnSpc>
            <a:spcBef>
              <a:spcPct val="0"/>
            </a:spcBef>
            <a:spcAft>
              <a:spcPct val="35000"/>
            </a:spcAft>
            <a:buNone/>
          </a:pPr>
          <a:r>
            <a:rPr lang="pt-BR" sz="1100" kern="1200" dirty="0"/>
            <a:t>Estágio muito inicial</a:t>
          </a:r>
        </a:p>
      </dsp:txBody>
      <dsp:txXfrm>
        <a:off x="1539050" y="1003045"/>
        <a:ext cx="1050894" cy="906053"/>
      </dsp:txXfrm>
    </dsp:sp>
    <dsp:sp modelId="{284361C2-2E9F-45D9-B44C-A07F300E3980}">
      <dsp:nvSpPr>
        <dsp:cNvPr id="0" name=""/>
        <dsp:cNvSpPr/>
      </dsp:nvSpPr>
      <dsp:spPr>
        <a:xfrm>
          <a:off x="2335643" y="827629"/>
          <a:ext cx="178413" cy="153769"/>
        </a:xfrm>
        <a:prstGeom prst="hexagon">
          <a:avLst>
            <a:gd name="adj" fmla="val 25000"/>
            <a:gd name="vf" fmla="val 115470"/>
          </a:avLst>
        </a:prstGeom>
        <a:solidFill>
          <a:schemeClr val="lt1">
            <a:hueOff val="0"/>
            <a:satOff val="0"/>
            <a:lumOff val="0"/>
            <a:alphaOff val="0"/>
          </a:schemeClr>
        </a:solidFill>
        <a:ln w="22225" cap="rnd" cmpd="sng" algn="ctr">
          <a:solidFill>
            <a:schemeClr val="accent4">
              <a:hueOff val="-5783559"/>
              <a:satOff val="26287"/>
              <a:lumOff val="156"/>
              <a:alphaOff val="0"/>
            </a:schemeClr>
          </a:solidFill>
          <a:prstDash val="solid"/>
        </a:ln>
        <a:effectLst/>
      </dsp:spPr>
      <dsp:style>
        <a:lnRef idx="2">
          <a:scrgbClr r="0" g="0" b="0"/>
        </a:lnRef>
        <a:fillRef idx="1">
          <a:scrgbClr r="0" g="0" b="0"/>
        </a:fillRef>
        <a:effectRef idx="0">
          <a:scrgbClr r="0" g="0" b="0"/>
        </a:effectRef>
        <a:fontRef idx="minor"/>
      </dsp:style>
    </dsp:sp>
    <dsp:sp modelId="{214B33D0-0D2F-4005-AA64-C5BE5041414E}">
      <dsp:nvSpPr>
        <dsp:cNvPr id="0" name=""/>
        <dsp:cNvSpPr/>
      </dsp:nvSpPr>
      <dsp:spPr>
        <a:xfrm>
          <a:off x="2600822" y="81343"/>
          <a:ext cx="1523834" cy="1313811"/>
        </a:xfrm>
        <a:prstGeom prst="hexagon">
          <a:avLst>
            <a:gd name="adj" fmla="val 25000"/>
            <a:gd name="vf" fmla="val 11547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7000" r="-7000"/>
          </a:stretch>
        </a:blipFill>
        <a:ln w="22225" cap="rnd" cmpd="sng" algn="ctr">
          <a:solidFill>
            <a:schemeClr val="accent4">
              <a:hueOff val="-7229448"/>
              <a:satOff val="32859"/>
              <a:lumOff val="195"/>
              <a:alphaOff val="0"/>
            </a:schemeClr>
          </a:solidFill>
          <a:prstDash val="solid"/>
        </a:ln>
        <a:effectLst/>
      </dsp:spPr>
      <dsp:style>
        <a:lnRef idx="2">
          <a:scrgbClr r="0" g="0" b="0"/>
        </a:lnRef>
        <a:fillRef idx="1">
          <a:scrgbClr r="0" g="0" b="0"/>
        </a:fillRef>
        <a:effectRef idx="0">
          <a:scrgbClr r="0" g="0" b="0"/>
        </a:effectRef>
        <a:fontRef idx="minor"/>
      </dsp:style>
    </dsp:sp>
    <dsp:sp modelId="{5A4CCC5C-53F0-48D0-9083-905CB338E319}">
      <dsp:nvSpPr>
        <dsp:cNvPr id="0" name=""/>
        <dsp:cNvSpPr/>
      </dsp:nvSpPr>
      <dsp:spPr>
        <a:xfrm>
          <a:off x="2645832" y="658240"/>
          <a:ext cx="178413" cy="153769"/>
        </a:xfrm>
        <a:prstGeom prst="hexagon">
          <a:avLst>
            <a:gd name="adj" fmla="val 25000"/>
            <a:gd name="vf" fmla="val 115470"/>
          </a:avLst>
        </a:prstGeom>
        <a:solidFill>
          <a:schemeClr val="lt1">
            <a:hueOff val="0"/>
            <a:satOff val="0"/>
            <a:lumOff val="0"/>
            <a:alphaOff val="0"/>
          </a:schemeClr>
        </a:solidFill>
        <a:ln w="22225" cap="rnd" cmpd="sng" algn="ctr">
          <a:solidFill>
            <a:schemeClr val="accent4">
              <a:hueOff val="-7229448"/>
              <a:satOff val="32859"/>
              <a:lumOff val="195"/>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A41CC11-DA44-4741-B651-0C5937792749}">
      <dsp:nvSpPr>
        <dsp:cNvPr id="0" name=""/>
        <dsp:cNvSpPr/>
      </dsp:nvSpPr>
      <dsp:spPr>
        <a:xfrm>
          <a:off x="1302580" y="2238632"/>
          <a:ext cx="1523834" cy="1313811"/>
        </a:xfrm>
        <a:prstGeom prst="hexagon">
          <a:avLst>
            <a:gd name="adj" fmla="val 25000"/>
            <a:gd name="vf" fmla="val 115470"/>
          </a:avLst>
        </a:prstGeom>
        <a:solidFill>
          <a:schemeClr val="accent4">
            <a:hueOff val="0"/>
            <a:satOff val="0"/>
            <a:lumOff val="0"/>
            <a:alphaOff val="0"/>
          </a:schemeClr>
        </a:solid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3970" rIns="0" bIns="13970" numCol="1" spcCol="1270" anchor="ctr" anchorCtr="0">
          <a:noAutofit/>
        </a:bodyPr>
        <a:lstStyle/>
        <a:p>
          <a:pPr marL="0" lvl="0" indent="0" algn="ctr" defTabSz="488950">
            <a:lnSpc>
              <a:spcPct val="90000"/>
            </a:lnSpc>
            <a:spcBef>
              <a:spcPct val="0"/>
            </a:spcBef>
            <a:spcAft>
              <a:spcPct val="35000"/>
            </a:spcAft>
            <a:buNone/>
          </a:pPr>
          <a:r>
            <a:rPr lang="pt-BR" sz="1100" b="0" i="1" kern="1200" dirty="0"/>
            <a:t>Software </a:t>
          </a:r>
          <a:r>
            <a:rPr lang="pt-BR" sz="1100" b="0" i="0" kern="1200" dirty="0"/>
            <a:t>capaz de decodificar sinais cerebrais da fala e transformá-los em frases escritas</a:t>
          </a:r>
          <a:endParaRPr lang="pt-BR" sz="1100" kern="1200" dirty="0"/>
        </a:p>
      </dsp:txBody>
      <dsp:txXfrm>
        <a:off x="1539050" y="2442511"/>
        <a:ext cx="1050894" cy="906053"/>
      </dsp:txXfrm>
    </dsp:sp>
    <dsp:sp modelId="{C6BE8170-A673-420A-9D3E-4F6E5F7405D8}">
      <dsp:nvSpPr>
        <dsp:cNvPr id="0" name=""/>
        <dsp:cNvSpPr/>
      </dsp:nvSpPr>
      <dsp:spPr>
        <a:xfrm>
          <a:off x="1342167" y="2818653"/>
          <a:ext cx="178413" cy="153769"/>
        </a:xfrm>
        <a:prstGeom prst="hexagon">
          <a:avLst>
            <a:gd name="adj" fmla="val 25000"/>
            <a:gd name="vf" fmla="val 115470"/>
          </a:avLst>
        </a:prstGeom>
        <a:solidFill>
          <a:schemeClr val="lt1">
            <a:hueOff val="0"/>
            <a:satOff val="0"/>
            <a:lumOff val="0"/>
            <a:alphaOff val="0"/>
          </a:schemeClr>
        </a:solid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F2149B0-179A-4456-84B6-8CDB96F21E50}">
      <dsp:nvSpPr>
        <dsp:cNvPr id="0" name=""/>
        <dsp:cNvSpPr/>
      </dsp:nvSpPr>
      <dsp:spPr>
        <a:xfrm>
          <a:off x="0" y="1532957"/>
          <a:ext cx="1523834" cy="1313811"/>
        </a:xfrm>
        <a:prstGeom prst="hexagon">
          <a:avLst>
            <a:gd name="adj" fmla="val 25000"/>
            <a:gd name="vf" fmla="val 11547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3000" r="-23000"/>
          </a:stretch>
        </a:blip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5D2E135-63A4-473F-8AA4-52BB2F40FB82}">
      <dsp:nvSpPr>
        <dsp:cNvPr id="0" name=""/>
        <dsp:cNvSpPr/>
      </dsp:nvSpPr>
      <dsp:spPr>
        <a:xfrm>
          <a:off x="1037400" y="2673213"/>
          <a:ext cx="178413" cy="153769"/>
        </a:xfrm>
        <a:prstGeom prst="hexagon">
          <a:avLst>
            <a:gd name="adj" fmla="val 25000"/>
            <a:gd name="vf" fmla="val 115470"/>
          </a:avLst>
        </a:prstGeom>
        <a:solidFill>
          <a:schemeClr val="lt1">
            <a:hueOff val="0"/>
            <a:satOff val="0"/>
            <a:lumOff val="0"/>
            <a:alphaOff val="0"/>
          </a:schemeClr>
        </a:solidFill>
        <a:ln w="22225" cap="rnd" cmpd="sng" algn="ctr">
          <a:solidFill>
            <a:schemeClr val="accent4">
              <a:hueOff val="-1445890"/>
              <a:satOff val="6572"/>
              <a:lumOff val="39"/>
              <a:alphaOff val="0"/>
            </a:schemeClr>
          </a:solidFill>
          <a:prstDash val="solid"/>
        </a:ln>
        <a:effectLst/>
      </dsp:spPr>
      <dsp:style>
        <a:lnRef idx="2">
          <a:scrgbClr r="0" g="0" b="0"/>
        </a:lnRef>
        <a:fillRef idx="1">
          <a:scrgbClr r="0" g="0" b="0"/>
        </a:fillRef>
        <a:effectRef idx="0">
          <a:scrgbClr r="0" g="0" b="0"/>
        </a:effectRef>
        <a:fontRef idx="minor"/>
      </dsp:style>
    </dsp:sp>
    <dsp:sp modelId="{C1EEF0AC-56C5-4349-8DD2-1C1250527F54}">
      <dsp:nvSpPr>
        <dsp:cNvPr id="0" name=""/>
        <dsp:cNvSpPr/>
      </dsp:nvSpPr>
      <dsp:spPr>
        <a:xfrm>
          <a:off x="2600822" y="1517337"/>
          <a:ext cx="1523834" cy="1313811"/>
        </a:xfrm>
        <a:prstGeom prst="hexagon">
          <a:avLst>
            <a:gd name="adj" fmla="val 25000"/>
            <a:gd name="vf" fmla="val 115470"/>
          </a:avLst>
        </a:prstGeom>
        <a:solidFill>
          <a:schemeClr val="accent4">
            <a:hueOff val="-3614724"/>
            <a:satOff val="16430"/>
            <a:lumOff val="98"/>
            <a:alphaOff val="0"/>
          </a:schemeClr>
        </a:solidFill>
        <a:ln w="22225" cap="rnd" cmpd="sng" algn="ctr">
          <a:solidFill>
            <a:schemeClr val="accent4">
              <a:hueOff val="-3614724"/>
              <a:satOff val="16430"/>
              <a:lumOff val="98"/>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3970" rIns="0" bIns="13970" numCol="1" spcCol="1270" anchor="ctr" anchorCtr="0">
          <a:noAutofit/>
        </a:bodyPr>
        <a:lstStyle/>
        <a:p>
          <a:pPr marL="0" lvl="0" indent="0" algn="ctr" defTabSz="488950">
            <a:lnSpc>
              <a:spcPct val="90000"/>
            </a:lnSpc>
            <a:spcBef>
              <a:spcPct val="0"/>
            </a:spcBef>
            <a:spcAft>
              <a:spcPct val="35000"/>
            </a:spcAft>
            <a:buNone/>
          </a:pPr>
          <a:r>
            <a:rPr lang="pt-BR" sz="1100" kern="1200" dirty="0"/>
            <a:t>Ampliar vocabulário</a:t>
          </a:r>
        </a:p>
      </dsp:txBody>
      <dsp:txXfrm>
        <a:off x="2837292" y="1721216"/>
        <a:ext cx="1050894" cy="906053"/>
      </dsp:txXfrm>
    </dsp:sp>
    <dsp:sp modelId="{B7D3664B-C4D4-4647-AEBF-EB7DC1649FFA}">
      <dsp:nvSpPr>
        <dsp:cNvPr id="0" name=""/>
        <dsp:cNvSpPr/>
      </dsp:nvSpPr>
      <dsp:spPr>
        <a:xfrm>
          <a:off x="3642561" y="2656205"/>
          <a:ext cx="178413" cy="153769"/>
        </a:xfrm>
        <a:prstGeom prst="hexagon">
          <a:avLst>
            <a:gd name="adj" fmla="val 25000"/>
            <a:gd name="vf" fmla="val 115470"/>
          </a:avLst>
        </a:prstGeom>
        <a:solidFill>
          <a:schemeClr val="lt1">
            <a:hueOff val="0"/>
            <a:satOff val="0"/>
            <a:lumOff val="0"/>
            <a:alphaOff val="0"/>
          </a:schemeClr>
        </a:solidFill>
        <a:ln w="22225" cap="rnd" cmpd="sng" algn="ctr">
          <a:solidFill>
            <a:schemeClr val="accent4">
              <a:hueOff val="-2891779"/>
              <a:satOff val="13144"/>
              <a:lumOff val="78"/>
              <a:alphaOff val="0"/>
            </a:schemeClr>
          </a:solidFill>
          <a:prstDash val="solid"/>
        </a:ln>
        <a:effectLst/>
      </dsp:spPr>
      <dsp:style>
        <a:lnRef idx="2">
          <a:scrgbClr r="0" g="0" b="0"/>
        </a:lnRef>
        <a:fillRef idx="1">
          <a:scrgbClr r="0" g="0" b="0"/>
        </a:fillRef>
        <a:effectRef idx="0">
          <a:scrgbClr r="0" g="0" b="0"/>
        </a:effectRef>
        <a:fontRef idx="minor"/>
      </dsp:style>
    </dsp:sp>
    <dsp:sp modelId="{C244156D-8070-47AC-8BD5-11A8A3E9C3AB}">
      <dsp:nvSpPr>
        <dsp:cNvPr id="0" name=""/>
        <dsp:cNvSpPr/>
      </dsp:nvSpPr>
      <dsp:spPr>
        <a:xfrm>
          <a:off x="3899065" y="2238632"/>
          <a:ext cx="1523834" cy="1313811"/>
        </a:xfrm>
        <a:prstGeom prst="hexagon">
          <a:avLst>
            <a:gd name="adj" fmla="val 25000"/>
            <a:gd name="vf" fmla="val 11547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5000" r="-15000"/>
          </a:stretch>
        </a:blipFill>
        <a:ln w="22225" cap="rnd" cmpd="sng" algn="ctr">
          <a:solidFill>
            <a:schemeClr val="accent4">
              <a:hueOff val="-3614724"/>
              <a:satOff val="16430"/>
              <a:lumOff val="98"/>
              <a:alphaOff val="0"/>
            </a:schemeClr>
          </a:solidFill>
          <a:prstDash val="solid"/>
        </a:ln>
        <a:effectLst/>
      </dsp:spPr>
      <dsp:style>
        <a:lnRef idx="2">
          <a:scrgbClr r="0" g="0" b="0"/>
        </a:lnRef>
        <a:fillRef idx="1">
          <a:scrgbClr r="0" g="0" b="0"/>
        </a:fillRef>
        <a:effectRef idx="0">
          <a:scrgbClr r="0" g="0" b="0"/>
        </a:effectRef>
        <a:fontRef idx="minor"/>
      </dsp:style>
    </dsp:sp>
    <dsp:sp modelId="{17DC6BDF-C2E1-4E34-A63E-0019B31440AF}">
      <dsp:nvSpPr>
        <dsp:cNvPr id="0" name=""/>
        <dsp:cNvSpPr/>
      </dsp:nvSpPr>
      <dsp:spPr>
        <a:xfrm>
          <a:off x="3938652" y="2818653"/>
          <a:ext cx="178413" cy="153769"/>
        </a:xfrm>
        <a:prstGeom prst="hexagon">
          <a:avLst>
            <a:gd name="adj" fmla="val 25000"/>
            <a:gd name="vf" fmla="val 115470"/>
          </a:avLst>
        </a:prstGeom>
        <a:solidFill>
          <a:schemeClr val="lt1">
            <a:hueOff val="0"/>
            <a:satOff val="0"/>
            <a:lumOff val="0"/>
            <a:alphaOff val="0"/>
          </a:schemeClr>
        </a:solidFill>
        <a:ln w="22225" cap="rnd" cmpd="sng" algn="ctr">
          <a:solidFill>
            <a:schemeClr val="accent4">
              <a:hueOff val="-4337669"/>
              <a:satOff val="19715"/>
              <a:lumOff val="117"/>
              <a:alphaOff val="0"/>
            </a:schemeClr>
          </a:solidFill>
          <a:prstDash val="solid"/>
        </a:ln>
        <a:effectLst/>
      </dsp:spPr>
      <dsp:style>
        <a:lnRef idx="2">
          <a:scrgbClr r="0" g="0" b="0"/>
        </a:lnRef>
        <a:fillRef idx="1">
          <a:scrgbClr r="0" g="0" b="0"/>
        </a:fillRef>
        <a:effectRef idx="0">
          <a:scrgbClr r="0" g="0" b="0"/>
        </a:effectRef>
        <a:fontRef idx="minor"/>
      </dsp:style>
    </dsp:sp>
    <dsp:sp modelId="{802BEB91-A729-4CF4-A354-A896B0076AA7}">
      <dsp:nvSpPr>
        <dsp:cNvPr id="0" name=""/>
        <dsp:cNvSpPr/>
      </dsp:nvSpPr>
      <dsp:spPr>
        <a:xfrm>
          <a:off x="1302580" y="799166"/>
          <a:ext cx="1523834" cy="1313811"/>
        </a:xfrm>
        <a:prstGeom prst="hexagon">
          <a:avLst>
            <a:gd name="adj" fmla="val 25000"/>
            <a:gd name="vf" fmla="val 115470"/>
          </a:avLst>
        </a:prstGeom>
        <a:solidFill>
          <a:schemeClr val="accent4">
            <a:hueOff val="-7229448"/>
            <a:satOff val="32859"/>
            <a:lumOff val="195"/>
            <a:alphaOff val="0"/>
          </a:schemeClr>
        </a:solidFill>
        <a:ln w="22225" cap="rnd" cmpd="sng" algn="ctr">
          <a:solidFill>
            <a:schemeClr val="accent4">
              <a:hueOff val="-7229448"/>
              <a:satOff val="32859"/>
              <a:lumOff val="195"/>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3970" rIns="0" bIns="13970" numCol="1" spcCol="1270" anchor="ctr" anchorCtr="0">
          <a:noAutofit/>
        </a:bodyPr>
        <a:lstStyle/>
        <a:p>
          <a:pPr marL="0" lvl="0" indent="0" algn="ctr" defTabSz="488950">
            <a:lnSpc>
              <a:spcPct val="90000"/>
            </a:lnSpc>
            <a:spcBef>
              <a:spcPct val="0"/>
            </a:spcBef>
            <a:spcAft>
              <a:spcPct val="35000"/>
            </a:spcAft>
            <a:buNone/>
          </a:pPr>
          <a:r>
            <a:rPr lang="pt-BR" sz="1100" kern="1200" dirty="0"/>
            <a:t>Estágio muito inicial</a:t>
          </a:r>
        </a:p>
      </dsp:txBody>
      <dsp:txXfrm>
        <a:off x="1539050" y="1003045"/>
        <a:ext cx="1050894" cy="906053"/>
      </dsp:txXfrm>
    </dsp:sp>
    <dsp:sp modelId="{284361C2-2E9F-45D9-B44C-A07F300E3980}">
      <dsp:nvSpPr>
        <dsp:cNvPr id="0" name=""/>
        <dsp:cNvSpPr/>
      </dsp:nvSpPr>
      <dsp:spPr>
        <a:xfrm>
          <a:off x="2335643" y="827629"/>
          <a:ext cx="178413" cy="153769"/>
        </a:xfrm>
        <a:prstGeom prst="hexagon">
          <a:avLst>
            <a:gd name="adj" fmla="val 25000"/>
            <a:gd name="vf" fmla="val 115470"/>
          </a:avLst>
        </a:prstGeom>
        <a:solidFill>
          <a:schemeClr val="lt1">
            <a:hueOff val="0"/>
            <a:satOff val="0"/>
            <a:lumOff val="0"/>
            <a:alphaOff val="0"/>
          </a:schemeClr>
        </a:solidFill>
        <a:ln w="22225" cap="rnd" cmpd="sng" algn="ctr">
          <a:solidFill>
            <a:schemeClr val="accent4">
              <a:hueOff val="-5783559"/>
              <a:satOff val="26287"/>
              <a:lumOff val="156"/>
              <a:alphaOff val="0"/>
            </a:schemeClr>
          </a:solidFill>
          <a:prstDash val="solid"/>
        </a:ln>
        <a:effectLst/>
      </dsp:spPr>
      <dsp:style>
        <a:lnRef idx="2">
          <a:scrgbClr r="0" g="0" b="0"/>
        </a:lnRef>
        <a:fillRef idx="1">
          <a:scrgbClr r="0" g="0" b="0"/>
        </a:fillRef>
        <a:effectRef idx="0">
          <a:scrgbClr r="0" g="0" b="0"/>
        </a:effectRef>
        <a:fontRef idx="minor"/>
      </dsp:style>
    </dsp:sp>
    <dsp:sp modelId="{214B33D0-0D2F-4005-AA64-C5BE5041414E}">
      <dsp:nvSpPr>
        <dsp:cNvPr id="0" name=""/>
        <dsp:cNvSpPr/>
      </dsp:nvSpPr>
      <dsp:spPr>
        <a:xfrm>
          <a:off x="2600822" y="81343"/>
          <a:ext cx="1523834" cy="1313811"/>
        </a:xfrm>
        <a:prstGeom prst="hexagon">
          <a:avLst>
            <a:gd name="adj" fmla="val 25000"/>
            <a:gd name="vf" fmla="val 11547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7000" r="-7000"/>
          </a:stretch>
        </a:blipFill>
        <a:ln w="22225" cap="rnd" cmpd="sng" algn="ctr">
          <a:solidFill>
            <a:schemeClr val="accent4">
              <a:hueOff val="-7229448"/>
              <a:satOff val="32859"/>
              <a:lumOff val="195"/>
              <a:alphaOff val="0"/>
            </a:schemeClr>
          </a:solidFill>
          <a:prstDash val="solid"/>
        </a:ln>
        <a:effectLst/>
      </dsp:spPr>
      <dsp:style>
        <a:lnRef idx="2">
          <a:scrgbClr r="0" g="0" b="0"/>
        </a:lnRef>
        <a:fillRef idx="1">
          <a:scrgbClr r="0" g="0" b="0"/>
        </a:fillRef>
        <a:effectRef idx="0">
          <a:scrgbClr r="0" g="0" b="0"/>
        </a:effectRef>
        <a:fontRef idx="minor"/>
      </dsp:style>
    </dsp:sp>
    <dsp:sp modelId="{5A4CCC5C-53F0-48D0-9083-905CB338E319}">
      <dsp:nvSpPr>
        <dsp:cNvPr id="0" name=""/>
        <dsp:cNvSpPr/>
      </dsp:nvSpPr>
      <dsp:spPr>
        <a:xfrm>
          <a:off x="2645832" y="658240"/>
          <a:ext cx="178413" cy="153769"/>
        </a:xfrm>
        <a:prstGeom prst="hexagon">
          <a:avLst>
            <a:gd name="adj" fmla="val 25000"/>
            <a:gd name="vf" fmla="val 115470"/>
          </a:avLst>
        </a:prstGeom>
        <a:solidFill>
          <a:schemeClr val="lt1">
            <a:hueOff val="0"/>
            <a:satOff val="0"/>
            <a:lumOff val="0"/>
            <a:alphaOff val="0"/>
          </a:schemeClr>
        </a:solidFill>
        <a:ln w="22225" cap="rnd" cmpd="sng" algn="ctr">
          <a:solidFill>
            <a:schemeClr val="accent4">
              <a:hueOff val="-7229448"/>
              <a:satOff val="32859"/>
              <a:lumOff val="195"/>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7C665C-C810-4855-9F95-F8B09F20FFB9}">
      <dsp:nvSpPr>
        <dsp:cNvPr id="0" name=""/>
        <dsp:cNvSpPr/>
      </dsp:nvSpPr>
      <dsp:spPr>
        <a:xfrm rot="10800000">
          <a:off x="1467658" y="1589"/>
          <a:ext cx="4233180" cy="1605625"/>
        </a:xfrm>
        <a:prstGeom prst="homePlate">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8036" tIns="80010" rIns="149352" bIns="80010" numCol="1" spcCol="1270" anchor="t" anchorCtr="0">
          <a:noAutofit/>
        </a:bodyPr>
        <a:lstStyle/>
        <a:p>
          <a:pPr marL="0" lvl="0" indent="0" algn="l" defTabSz="933450">
            <a:lnSpc>
              <a:spcPct val="90000"/>
            </a:lnSpc>
            <a:spcBef>
              <a:spcPct val="0"/>
            </a:spcBef>
            <a:spcAft>
              <a:spcPct val="35000"/>
            </a:spcAft>
            <a:buNone/>
          </a:pPr>
          <a:r>
            <a:rPr lang="pt-BR" sz="2100" kern="1200" dirty="0"/>
            <a:t>SÃO INTELIGENTES?</a:t>
          </a:r>
        </a:p>
        <a:p>
          <a:pPr marL="171450" lvl="1" indent="-171450" algn="l" defTabSz="711200">
            <a:lnSpc>
              <a:spcPct val="90000"/>
            </a:lnSpc>
            <a:spcBef>
              <a:spcPct val="0"/>
            </a:spcBef>
            <a:spcAft>
              <a:spcPct val="15000"/>
            </a:spcAft>
            <a:buChar char="•"/>
          </a:pPr>
          <a:r>
            <a:rPr lang="pt-BR" sz="1600" kern="1200" dirty="0"/>
            <a:t>Realizam ações inteligentes</a:t>
          </a:r>
        </a:p>
      </dsp:txBody>
      <dsp:txXfrm rot="10800000">
        <a:off x="1869064" y="1589"/>
        <a:ext cx="3831774" cy="1605625"/>
      </dsp:txXfrm>
    </dsp:sp>
    <dsp:sp modelId="{09E77C6D-E311-4C95-A792-DBF07C6A7F2B}">
      <dsp:nvSpPr>
        <dsp:cNvPr id="0" name=""/>
        <dsp:cNvSpPr/>
      </dsp:nvSpPr>
      <dsp:spPr>
        <a:xfrm>
          <a:off x="664845" y="1589"/>
          <a:ext cx="1605625" cy="1605625"/>
        </a:xfrm>
        <a:prstGeom prst="ellipse">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B5E58B2-ED50-44E3-A716-790F96211CA1}">
      <dsp:nvSpPr>
        <dsp:cNvPr id="0" name=""/>
        <dsp:cNvSpPr/>
      </dsp:nvSpPr>
      <dsp:spPr>
        <a:xfrm rot="10800000">
          <a:off x="1467658" y="2086507"/>
          <a:ext cx="4233180" cy="1605625"/>
        </a:xfrm>
        <a:prstGeom prst="homePlate">
          <a:avLst/>
        </a:prstGeom>
        <a:solidFill>
          <a:schemeClr val="accent4">
            <a:hueOff val="-3614724"/>
            <a:satOff val="16430"/>
            <a:lumOff val="9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8036" tIns="80010" rIns="149352" bIns="80010" numCol="1" spcCol="1270" anchor="t" anchorCtr="0">
          <a:noAutofit/>
        </a:bodyPr>
        <a:lstStyle/>
        <a:p>
          <a:pPr marL="0" lvl="0" indent="0" algn="l" defTabSz="933450">
            <a:lnSpc>
              <a:spcPct val="90000"/>
            </a:lnSpc>
            <a:spcBef>
              <a:spcPct val="0"/>
            </a:spcBef>
            <a:spcAft>
              <a:spcPct val="35000"/>
            </a:spcAft>
            <a:buNone/>
          </a:pPr>
          <a:r>
            <a:rPr lang="pt-BR" sz="2100" kern="1200" dirty="0"/>
            <a:t>APRENDEM?</a:t>
          </a:r>
        </a:p>
        <a:p>
          <a:pPr marL="171450" lvl="1" indent="-171450" algn="l" defTabSz="711200">
            <a:lnSpc>
              <a:spcPct val="90000"/>
            </a:lnSpc>
            <a:spcBef>
              <a:spcPct val="0"/>
            </a:spcBef>
            <a:spcAft>
              <a:spcPct val="15000"/>
            </a:spcAft>
            <a:buChar char="•"/>
          </a:pPr>
          <a:r>
            <a:rPr lang="pt-BR" sz="1600" kern="1200" dirty="0"/>
            <a:t>São treinados</a:t>
          </a:r>
        </a:p>
      </dsp:txBody>
      <dsp:txXfrm rot="10800000">
        <a:off x="1869064" y="2086507"/>
        <a:ext cx="3831774" cy="1605625"/>
      </dsp:txXfrm>
    </dsp:sp>
    <dsp:sp modelId="{28AD92E3-6262-48D1-B88E-A113E7239AA1}">
      <dsp:nvSpPr>
        <dsp:cNvPr id="0" name=""/>
        <dsp:cNvSpPr/>
      </dsp:nvSpPr>
      <dsp:spPr>
        <a:xfrm>
          <a:off x="664845" y="2086507"/>
          <a:ext cx="1605625" cy="1605625"/>
        </a:xfrm>
        <a:prstGeom prst="ellipse">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C03F2C4-A7A9-40DC-AB41-DF3FD8BFDE12}">
      <dsp:nvSpPr>
        <dsp:cNvPr id="0" name=""/>
        <dsp:cNvSpPr/>
      </dsp:nvSpPr>
      <dsp:spPr>
        <a:xfrm rot="10800000">
          <a:off x="1467658" y="4171424"/>
          <a:ext cx="4233180" cy="1605625"/>
        </a:xfrm>
        <a:prstGeom prst="homePlate">
          <a:avLst/>
        </a:prstGeom>
        <a:solidFill>
          <a:schemeClr val="accent4">
            <a:hueOff val="-7229448"/>
            <a:satOff val="32859"/>
            <a:lumOff val="195"/>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08036" tIns="80010" rIns="149352" bIns="80010" numCol="1" spcCol="1270" anchor="t" anchorCtr="0">
          <a:noAutofit/>
        </a:bodyPr>
        <a:lstStyle/>
        <a:p>
          <a:pPr marL="0" lvl="0" indent="0" algn="l" defTabSz="933450">
            <a:lnSpc>
              <a:spcPct val="90000"/>
            </a:lnSpc>
            <a:spcBef>
              <a:spcPct val="0"/>
            </a:spcBef>
            <a:spcAft>
              <a:spcPct val="35000"/>
            </a:spcAft>
            <a:buNone/>
          </a:pPr>
          <a:r>
            <a:rPr lang="pt-BR" sz="2100" kern="1200" dirty="0"/>
            <a:t>PENSAM?</a:t>
          </a:r>
        </a:p>
        <a:p>
          <a:pPr marL="171450" lvl="1" indent="-171450" algn="l" defTabSz="711200">
            <a:lnSpc>
              <a:spcPct val="90000"/>
            </a:lnSpc>
            <a:spcBef>
              <a:spcPct val="0"/>
            </a:spcBef>
            <a:spcAft>
              <a:spcPct val="15000"/>
            </a:spcAft>
            <a:buChar char="•"/>
          </a:pPr>
          <a:r>
            <a:rPr lang="pt-BR" sz="1600" kern="1200" dirty="0"/>
            <a:t>Não são capazes de emular todos os aspectos do pensamento</a:t>
          </a:r>
        </a:p>
        <a:p>
          <a:pPr marL="171450" lvl="1" indent="-171450" algn="l" defTabSz="711200">
            <a:lnSpc>
              <a:spcPct val="90000"/>
            </a:lnSpc>
            <a:spcBef>
              <a:spcPct val="0"/>
            </a:spcBef>
            <a:spcAft>
              <a:spcPct val="15000"/>
            </a:spcAft>
            <a:buChar char="•"/>
          </a:pPr>
          <a:r>
            <a:rPr lang="pt-BR" sz="1600" kern="1200" dirty="0"/>
            <a:t>Podem ser confundidos com humanos em algumas tarefas</a:t>
          </a:r>
        </a:p>
      </dsp:txBody>
      <dsp:txXfrm rot="10800000">
        <a:off x="1869064" y="4171424"/>
        <a:ext cx="3831774" cy="1605625"/>
      </dsp:txXfrm>
    </dsp:sp>
    <dsp:sp modelId="{3ABF3D04-6179-4278-8014-F0D5FAEFC997}">
      <dsp:nvSpPr>
        <dsp:cNvPr id="0" name=""/>
        <dsp:cNvSpPr/>
      </dsp:nvSpPr>
      <dsp:spPr>
        <a:xfrm>
          <a:off x="664845" y="4171424"/>
          <a:ext cx="1605625" cy="1605625"/>
        </a:xfrm>
        <a:prstGeom prst="ellipse">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B865AD-9846-4815-989A-7B05C36524E9}">
      <dsp:nvSpPr>
        <dsp:cNvPr id="0" name=""/>
        <dsp:cNvSpPr/>
      </dsp:nvSpPr>
      <dsp:spPr>
        <a:xfrm>
          <a:off x="4192356" y="0"/>
          <a:ext cx="1906633" cy="1906924"/>
        </a:xfrm>
        <a:prstGeom prst="circularArrow">
          <a:avLst>
            <a:gd name="adj1" fmla="val 10980"/>
            <a:gd name="adj2" fmla="val 1142322"/>
            <a:gd name="adj3" fmla="val 4500000"/>
            <a:gd name="adj4" fmla="val 10800000"/>
            <a:gd name="adj5" fmla="val 12500"/>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3FF1B5-8810-452B-AC19-50A43A6ADE27}">
      <dsp:nvSpPr>
        <dsp:cNvPr id="0" name=""/>
        <dsp:cNvSpPr/>
      </dsp:nvSpPr>
      <dsp:spPr>
        <a:xfrm>
          <a:off x="6099348" y="568432"/>
          <a:ext cx="1143980" cy="762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57150" lvl="1" indent="-57150" algn="l" defTabSz="400050">
            <a:lnSpc>
              <a:spcPct val="90000"/>
            </a:lnSpc>
            <a:spcBef>
              <a:spcPct val="0"/>
            </a:spcBef>
            <a:spcAft>
              <a:spcPct val="15000"/>
            </a:spcAft>
            <a:buChar char="•"/>
          </a:pPr>
          <a:r>
            <a:rPr lang="pt-BR" sz="900" kern="1200" dirty="0"/>
            <a:t>Como definir inteligência?</a:t>
          </a:r>
        </a:p>
        <a:p>
          <a:pPr marL="57150" lvl="1" indent="-57150" algn="l" defTabSz="400050">
            <a:lnSpc>
              <a:spcPct val="90000"/>
            </a:lnSpc>
            <a:spcBef>
              <a:spcPct val="0"/>
            </a:spcBef>
            <a:spcAft>
              <a:spcPct val="15000"/>
            </a:spcAft>
            <a:buChar char="•"/>
          </a:pPr>
          <a:r>
            <a:rPr lang="pt-BR" sz="900" kern="1200" dirty="0"/>
            <a:t>É possível obtê-la numa máquina?</a:t>
          </a:r>
        </a:p>
      </dsp:txBody>
      <dsp:txXfrm>
        <a:off x="6099348" y="568432"/>
        <a:ext cx="1143980" cy="762928"/>
      </dsp:txXfrm>
    </dsp:sp>
    <dsp:sp modelId="{23462F82-A7B5-4D4E-A609-6F1CF8E0047A}">
      <dsp:nvSpPr>
        <dsp:cNvPr id="0" name=""/>
        <dsp:cNvSpPr/>
      </dsp:nvSpPr>
      <dsp:spPr>
        <a:xfrm>
          <a:off x="4613785" y="688457"/>
          <a:ext cx="1059479" cy="529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pt-BR" sz="1200" kern="1200" dirty="0"/>
            <a:t>O que é inteligência?</a:t>
          </a:r>
        </a:p>
      </dsp:txBody>
      <dsp:txXfrm>
        <a:off x="4613785" y="688457"/>
        <a:ext cx="1059479" cy="529613"/>
      </dsp:txXfrm>
    </dsp:sp>
    <dsp:sp modelId="{F01257FB-2792-49FB-A644-F976E9DABC24}">
      <dsp:nvSpPr>
        <dsp:cNvPr id="0" name=""/>
        <dsp:cNvSpPr/>
      </dsp:nvSpPr>
      <dsp:spPr>
        <a:xfrm>
          <a:off x="3662795" y="1095669"/>
          <a:ext cx="1906633" cy="1906924"/>
        </a:xfrm>
        <a:prstGeom prst="leftCircularArrow">
          <a:avLst>
            <a:gd name="adj1" fmla="val 10980"/>
            <a:gd name="adj2" fmla="val 1142322"/>
            <a:gd name="adj3" fmla="val 6300000"/>
            <a:gd name="adj4" fmla="val 18900000"/>
            <a:gd name="adj5" fmla="val 12500"/>
          </a:avLst>
        </a:prstGeom>
        <a:solidFill>
          <a:schemeClr val="accent4">
            <a:hueOff val="-3614724"/>
            <a:satOff val="16430"/>
            <a:lumOff val="9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4AD080-2BB5-46BA-8CEF-C211F6811803}">
      <dsp:nvSpPr>
        <dsp:cNvPr id="0" name=""/>
        <dsp:cNvSpPr/>
      </dsp:nvSpPr>
      <dsp:spPr>
        <a:xfrm>
          <a:off x="5569429" y="1670440"/>
          <a:ext cx="1143980" cy="762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57150" lvl="1" indent="-57150" algn="l" defTabSz="400050">
            <a:lnSpc>
              <a:spcPct val="90000"/>
            </a:lnSpc>
            <a:spcBef>
              <a:spcPct val="0"/>
            </a:spcBef>
            <a:spcAft>
              <a:spcPct val="15000"/>
            </a:spcAft>
            <a:buChar char="•"/>
          </a:pPr>
          <a:endParaRPr lang="pt-BR" sz="900" kern="1200" dirty="0"/>
        </a:p>
      </dsp:txBody>
      <dsp:txXfrm>
        <a:off x="5569429" y="1670440"/>
        <a:ext cx="1143980" cy="762928"/>
      </dsp:txXfrm>
    </dsp:sp>
    <dsp:sp modelId="{5BD6CADB-8705-40A7-8C2C-0559D217A993}">
      <dsp:nvSpPr>
        <dsp:cNvPr id="0" name=""/>
        <dsp:cNvSpPr/>
      </dsp:nvSpPr>
      <dsp:spPr>
        <a:xfrm>
          <a:off x="4086372" y="1790464"/>
          <a:ext cx="1059479" cy="529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pt-BR" sz="1200" kern="1200" dirty="0"/>
            <a:t>Aspectos da inteligência humana</a:t>
          </a:r>
        </a:p>
      </dsp:txBody>
      <dsp:txXfrm>
        <a:off x="4086372" y="1790464"/>
        <a:ext cx="1059479" cy="529613"/>
      </dsp:txXfrm>
    </dsp:sp>
    <dsp:sp modelId="{534C7B6E-076A-4FDD-9841-6739A30E039B}">
      <dsp:nvSpPr>
        <dsp:cNvPr id="0" name=""/>
        <dsp:cNvSpPr/>
      </dsp:nvSpPr>
      <dsp:spPr>
        <a:xfrm>
          <a:off x="4328058" y="2322454"/>
          <a:ext cx="1638093" cy="1638750"/>
        </a:xfrm>
        <a:prstGeom prst="blockArc">
          <a:avLst>
            <a:gd name="adj1" fmla="val 13500000"/>
            <a:gd name="adj2" fmla="val 10800000"/>
            <a:gd name="adj3" fmla="val 12740"/>
          </a:avLst>
        </a:prstGeom>
        <a:solidFill>
          <a:schemeClr val="accent4">
            <a:hueOff val="-7229448"/>
            <a:satOff val="32859"/>
            <a:lumOff val="195"/>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973CDE-D6F6-4853-9C3B-950C9A7217BF}">
      <dsp:nvSpPr>
        <dsp:cNvPr id="0" name=""/>
        <dsp:cNvSpPr/>
      </dsp:nvSpPr>
      <dsp:spPr>
        <a:xfrm>
          <a:off x="6099348" y="2772051"/>
          <a:ext cx="1143980" cy="762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57150" lvl="1" indent="-57150" algn="l" defTabSz="400050">
            <a:lnSpc>
              <a:spcPct val="90000"/>
            </a:lnSpc>
            <a:spcBef>
              <a:spcPct val="0"/>
            </a:spcBef>
            <a:spcAft>
              <a:spcPct val="15000"/>
            </a:spcAft>
            <a:buChar char="•"/>
          </a:pPr>
          <a:endParaRPr lang="pt-BR" sz="900" kern="1200"/>
        </a:p>
      </dsp:txBody>
      <dsp:txXfrm>
        <a:off x="6099348" y="2772051"/>
        <a:ext cx="1143980" cy="762928"/>
      </dsp:txXfrm>
    </dsp:sp>
    <dsp:sp modelId="{4AB657CA-7536-4E0F-AFE7-5D5C62966E7E}">
      <dsp:nvSpPr>
        <dsp:cNvPr id="0" name=""/>
        <dsp:cNvSpPr/>
      </dsp:nvSpPr>
      <dsp:spPr>
        <a:xfrm>
          <a:off x="4616291" y="2894056"/>
          <a:ext cx="1059479" cy="529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pt-BR" sz="1200" kern="1200" dirty="0"/>
            <a:t>Procedimento inteligente</a:t>
          </a:r>
        </a:p>
      </dsp:txBody>
      <dsp:txXfrm>
        <a:off x="4616291" y="2894056"/>
        <a:ext cx="1059479" cy="52961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B865AD-9846-4815-989A-7B05C36524E9}">
      <dsp:nvSpPr>
        <dsp:cNvPr id="0" name=""/>
        <dsp:cNvSpPr/>
      </dsp:nvSpPr>
      <dsp:spPr>
        <a:xfrm>
          <a:off x="4192356" y="0"/>
          <a:ext cx="1906633" cy="1906924"/>
        </a:xfrm>
        <a:prstGeom prst="circularArrow">
          <a:avLst>
            <a:gd name="adj1" fmla="val 10980"/>
            <a:gd name="adj2" fmla="val 1142322"/>
            <a:gd name="adj3" fmla="val 4500000"/>
            <a:gd name="adj4" fmla="val 10800000"/>
            <a:gd name="adj5" fmla="val 12500"/>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3FF1B5-8810-452B-AC19-50A43A6ADE27}">
      <dsp:nvSpPr>
        <dsp:cNvPr id="0" name=""/>
        <dsp:cNvSpPr/>
      </dsp:nvSpPr>
      <dsp:spPr>
        <a:xfrm>
          <a:off x="6099348" y="568432"/>
          <a:ext cx="1143980" cy="762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57150" lvl="1" indent="-57150" algn="l" defTabSz="400050">
            <a:lnSpc>
              <a:spcPct val="90000"/>
            </a:lnSpc>
            <a:spcBef>
              <a:spcPct val="0"/>
            </a:spcBef>
            <a:spcAft>
              <a:spcPct val="15000"/>
            </a:spcAft>
            <a:buChar char="•"/>
          </a:pPr>
          <a:r>
            <a:rPr lang="pt-BR" sz="900" kern="1200" dirty="0"/>
            <a:t>Como definir inteligência?</a:t>
          </a:r>
        </a:p>
        <a:p>
          <a:pPr marL="57150" lvl="1" indent="-57150" algn="l" defTabSz="400050">
            <a:lnSpc>
              <a:spcPct val="90000"/>
            </a:lnSpc>
            <a:spcBef>
              <a:spcPct val="0"/>
            </a:spcBef>
            <a:spcAft>
              <a:spcPct val="15000"/>
            </a:spcAft>
            <a:buChar char="•"/>
          </a:pPr>
          <a:r>
            <a:rPr lang="pt-BR" sz="900" kern="1200" dirty="0"/>
            <a:t>É possível obtê-la numa máquina?</a:t>
          </a:r>
        </a:p>
      </dsp:txBody>
      <dsp:txXfrm>
        <a:off x="6099348" y="568432"/>
        <a:ext cx="1143980" cy="762928"/>
      </dsp:txXfrm>
    </dsp:sp>
    <dsp:sp modelId="{23462F82-A7B5-4D4E-A609-6F1CF8E0047A}">
      <dsp:nvSpPr>
        <dsp:cNvPr id="0" name=""/>
        <dsp:cNvSpPr/>
      </dsp:nvSpPr>
      <dsp:spPr>
        <a:xfrm>
          <a:off x="4613785" y="688457"/>
          <a:ext cx="1059479" cy="529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pt-BR" sz="1200" kern="1200" dirty="0"/>
            <a:t>O que é inteligência?</a:t>
          </a:r>
        </a:p>
      </dsp:txBody>
      <dsp:txXfrm>
        <a:off x="4613785" y="688457"/>
        <a:ext cx="1059479" cy="529613"/>
      </dsp:txXfrm>
    </dsp:sp>
    <dsp:sp modelId="{F01257FB-2792-49FB-A644-F976E9DABC24}">
      <dsp:nvSpPr>
        <dsp:cNvPr id="0" name=""/>
        <dsp:cNvSpPr/>
      </dsp:nvSpPr>
      <dsp:spPr>
        <a:xfrm>
          <a:off x="3662795" y="1095669"/>
          <a:ext cx="1906633" cy="1906924"/>
        </a:xfrm>
        <a:prstGeom prst="leftCircularArrow">
          <a:avLst>
            <a:gd name="adj1" fmla="val 10980"/>
            <a:gd name="adj2" fmla="val 1142322"/>
            <a:gd name="adj3" fmla="val 6300000"/>
            <a:gd name="adj4" fmla="val 18900000"/>
            <a:gd name="adj5" fmla="val 12500"/>
          </a:avLst>
        </a:prstGeom>
        <a:solidFill>
          <a:schemeClr val="accent4">
            <a:hueOff val="-3614724"/>
            <a:satOff val="16430"/>
            <a:lumOff val="9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4AD080-2BB5-46BA-8CEF-C211F6811803}">
      <dsp:nvSpPr>
        <dsp:cNvPr id="0" name=""/>
        <dsp:cNvSpPr/>
      </dsp:nvSpPr>
      <dsp:spPr>
        <a:xfrm>
          <a:off x="5569429" y="1670440"/>
          <a:ext cx="1143980" cy="762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57150" lvl="1" indent="-57150" algn="l" defTabSz="400050">
            <a:lnSpc>
              <a:spcPct val="90000"/>
            </a:lnSpc>
            <a:spcBef>
              <a:spcPct val="0"/>
            </a:spcBef>
            <a:spcAft>
              <a:spcPct val="15000"/>
            </a:spcAft>
            <a:buChar char="•"/>
          </a:pPr>
          <a:endParaRPr lang="pt-BR" sz="900" kern="1200" dirty="0"/>
        </a:p>
      </dsp:txBody>
      <dsp:txXfrm>
        <a:off x="5569429" y="1670440"/>
        <a:ext cx="1143980" cy="762928"/>
      </dsp:txXfrm>
    </dsp:sp>
    <dsp:sp modelId="{5BD6CADB-8705-40A7-8C2C-0559D217A993}">
      <dsp:nvSpPr>
        <dsp:cNvPr id="0" name=""/>
        <dsp:cNvSpPr/>
      </dsp:nvSpPr>
      <dsp:spPr>
        <a:xfrm>
          <a:off x="4086372" y="1790464"/>
          <a:ext cx="1059479" cy="529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pt-BR" sz="1200" kern="1200" dirty="0"/>
            <a:t>Aspectos da inteligência humana</a:t>
          </a:r>
        </a:p>
      </dsp:txBody>
      <dsp:txXfrm>
        <a:off x="4086372" y="1790464"/>
        <a:ext cx="1059479" cy="529613"/>
      </dsp:txXfrm>
    </dsp:sp>
    <dsp:sp modelId="{534C7B6E-076A-4FDD-9841-6739A30E039B}">
      <dsp:nvSpPr>
        <dsp:cNvPr id="0" name=""/>
        <dsp:cNvSpPr/>
      </dsp:nvSpPr>
      <dsp:spPr>
        <a:xfrm>
          <a:off x="4328058" y="2322454"/>
          <a:ext cx="1638093" cy="1638750"/>
        </a:xfrm>
        <a:prstGeom prst="blockArc">
          <a:avLst>
            <a:gd name="adj1" fmla="val 13500000"/>
            <a:gd name="adj2" fmla="val 10800000"/>
            <a:gd name="adj3" fmla="val 12740"/>
          </a:avLst>
        </a:prstGeom>
        <a:solidFill>
          <a:schemeClr val="accent4">
            <a:hueOff val="-7229448"/>
            <a:satOff val="32859"/>
            <a:lumOff val="195"/>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973CDE-D6F6-4853-9C3B-950C9A7217BF}">
      <dsp:nvSpPr>
        <dsp:cNvPr id="0" name=""/>
        <dsp:cNvSpPr/>
      </dsp:nvSpPr>
      <dsp:spPr>
        <a:xfrm>
          <a:off x="6099348" y="2772051"/>
          <a:ext cx="1143980" cy="762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57150" lvl="1" indent="-57150" algn="l" defTabSz="400050">
            <a:lnSpc>
              <a:spcPct val="90000"/>
            </a:lnSpc>
            <a:spcBef>
              <a:spcPct val="0"/>
            </a:spcBef>
            <a:spcAft>
              <a:spcPct val="15000"/>
            </a:spcAft>
            <a:buChar char="•"/>
          </a:pPr>
          <a:endParaRPr lang="pt-BR" sz="900" kern="1200"/>
        </a:p>
      </dsp:txBody>
      <dsp:txXfrm>
        <a:off x="6099348" y="2772051"/>
        <a:ext cx="1143980" cy="762928"/>
      </dsp:txXfrm>
    </dsp:sp>
    <dsp:sp modelId="{4AB657CA-7536-4E0F-AFE7-5D5C62966E7E}">
      <dsp:nvSpPr>
        <dsp:cNvPr id="0" name=""/>
        <dsp:cNvSpPr/>
      </dsp:nvSpPr>
      <dsp:spPr>
        <a:xfrm>
          <a:off x="4616291" y="2894056"/>
          <a:ext cx="1059479" cy="529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pt-BR" sz="1200" kern="1200" dirty="0"/>
            <a:t>Procedimento inteligente</a:t>
          </a:r>
        </a:p>
      </dsp:txBody>
      <dsp:txXfrm>
        <a:off x="4616291" y="2894056"/>
        <a:ext cx="1059479" cy="52961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B865AD-9846-4815-989A-7B05C36524E9}">
      <dsp:nvSpPr>
        <dsp:cNvPr id="0" name=""/>
        <dsp:cNvSpPr/>
      </dsp:nvSpPr>
      <dsp:spPr>
        <a:xfrm>
          <a:off x="4192356" y="0"/>
          <a:ext cx="1906633" cy="1906924"/>
        </a:xfrm>
        <a:prstGeom prst="circularArrow">
          <a:avLst>
            <a:gd name="adj1" fmla="val 10980"/>
            <a:gd name="adj2" fmla="val 1142322"/>
            <a:gd name="adj3" fmla="val 4500000"/>
            <a:gd name="adj4" fmla="val 10800000"/>
            <a:gd name="adj5" fmla="val 12500"/>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3FF1B5-8810-452B-AC19-50A43A6ADE27}">
      <dsp:nvSpPr>
        <dsp:cNvPr id="0" name=""/>
        <dsp:cNvSpPr/>
      </dsp:nvSpPr>
      <dsp:spPr>
        <a:xfrm>
          <a:off x="6099348" y="568432"/>
          <a:ext cx="1143980" cy="762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57150" lvl="1" indent="-57150" algn="l" defTabSz="400050">
            <a:lnSpc>
              <a:spcPct val="90000"/>
            </a:lnSpc>
            <a:spcBef>
              <a:spcPct val="0"/>
            </a:spcBef>
            <a:spcAft>
              <a:spcPct val="15000"/>
            </a:spcAft>
            <a:buChar char="•"/>
          </a:pPr>
          <a:r>
            <a:rPr lang="pt-BR" sz="900" kern="1200" dirty="0"/>
            <a:t>Como definir inteligência?</a:t>
          </a:r>
        </a:p>
        <a:p>
          <a:pPr marL="57150" lvl="1" indent="-57150" algn="l" defTabSz="400050">
            <a:lnSpc>
              <a:spcPct val="90000"/>
            </a:lnSpc>
            <a:spcBef>
              <a:spcPct val="0"/>
            </a:spcBef>
            <a:spcAft>
              <a:spcPct val="15000"/>
            </a:spcAft>
            <a:buChar char="•"/>
          </a:pPr>
          <a:r>
            <a:rPr lang="pt-BR" sz="900" kern="1200" dirty="0"/>
            <a:t>É possível obtê-la numa máquina?</a:t>
          </a:r>
        </a:p>
      </dsp:txBody>
      <dsp:txXfrm>
        <a:off x="6099348" y="568432"/>
        <a:ext cx="1143980" cy="762928"/>
      </dsp:txXfrm>
    </dsp:sp>
    <dsp:sp modelId="{23462F82-A7B5-4D4E-A609-6F1CF8E0047A}">
      <dsp:nvSpPr>
        <dsp:cNvPr id="0" name=""/>
        <dsp:cNvSpPr/>
      </dsp:nvSpPr>
      <dsp:spPr>
        <a:xfrm>
          <a:off x="4613785" y="688457"/>
          <a:ext cx="1059479" cy="529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pt-BR" sz="1200" kern="1200" dirty="0"/>
            <a:t>O que é inteligência?</a:t>
          </a:r>
        </a:p>
      </dsp:txBody>
      <dsp:txXfrm>
        <a:off x="4613785" y="688457"/>
        <a:ext cx="1059479" cy="529613"/>
      </dsp:txXfrm>
    </dsp:sp>
    <dsp:sp modelId="{F01257FB-2792-49FB-A644-F976E9DABC24}">
      <dsp:nvSpPr>
        <dsp:cNvPr id="0" name=""/>
        <dsp:cNvSpPr/>
      </dsp:nvSpPr>
      <dsp:spPr>
        <a:xfrm>
          <a:off x="3662795" y="1095669"/>
          <a:ext cx="1906633" cy="1906924"/>
        </a:xfrm>
        <a:prstGeom prst="leftCircularArrow">
          <a:avLst>
            <a:gd name="adj1" fmla="val 10980"/>
            <a:gd name="adj2" fmla="val 1142322"/>
            <a:gd name="adj3" fmla="val 6300000"/>
            <a:gd name="adj4" fmla="val 18900000"/>
            <a:gd name="adj5" fmla="val 12500"/>
          </a:avLst>
        </a:prstGeom>
        <a:solidFill>
          <a:schemeClr val="accent4">
            <a:hueOff val="-3614724"/>
            <a:satOff val="16430"/>
            <a:lumOff val="9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4AD080-2BB5-46BA-8CEF-C211F6811803}">
      <dsp:nvSpPr>
        <dsp:cNvPr id="0" name=""/>
        <dsp:cNvSpPr/>
      </dsp:nvSpPr>
      <dsp:spPr>
        <a:xfrm>
          <a:off x="5569429" y="1670440"/>
          <a:ext cx="1143980" cy="762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57150" lvl="1" indent="-57150" algn="l" defTabSz="400050">
            <a:lnSpc>
              <a:spcPct val="90000"/>
            </a:lnSpc>
            <a:spcBef>
              <a:spcPct val="0"/>
            </a:spcBef>
            <a:spcAft>
              <a:spcPct val="15000"/>
            </a:spcAft>
            <a:buChar char="•"/>
          </a:pPr>
          <a:endParaRPr lang="pt-BR" sz="900" kern="1200" dirty="0"/>
        </a:p>
      </dsp:txBody>
      <dsp:txXfrm>
        <a:off x="5569429" y="1670440"/>
        <a:ext cx="1143980" cy="762928"/>
      </dsp:txXfrm>
    </dsp:sp>
    <dsp:sp modelId="{5BD6CADB-8705-40A7-8C2C-0559D217A993}">
      <dsp:nvSpPr>
        <dsp:cNvPr id="0" name=""/>
        <dsp:cNvSpPr/>
      </dsp:nvSpPr>
      <dsp:spPr>
        <a:xfrm>
          <a:off x="4086372" y="1790464"/>
          <a:ext cx="1059479" cy="529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pt-BR" sz="1200" kern="1200" dirty="0"/>
            <a:t>Aspectos da inteligência humana</a:t>
          </a:r>
        </a:p>
      </dsp:txBody>
      <dsp:txXfrm>
        <a:off x="4086372" y="1790464"/>
        <a:ext cx="1059479" cy="529613"/>
      </dsp:txXfrm>
    </dsp:sp>
    <dsp:sp modelId="{534C7B6E-076A-4FDD-9841-6739A30E039B}">
      <dsp:nvSpPr>
        <dsp:cNvPr id="0" name=""/>
        <dsp:cNvSpPr/>
      </dsp:nvSpPr>
      <dsp:spPr>
        <a:xfrm>
          <a:off x="4328058" y="2322454"/>
          <a:ext cx="1638093" cy="1638750"/>
        </a:xfrm>
        <a:prstGeom prst="blockArc">
          <a:avLst>
            <a:gd name="adj1" fmla="val 13500000"/>
            <a:gd name="adj2" fmla="val 10800000"/>
            <a:gd name="adj3" fmla="val 12740"/>
          </a:avLst>
        </a:prstGeom>
        <a:solidFill>
          <a:schemeClr val="accent4">
            <a:hueOff val="-7229448"/>
            <a:satOff val="32859"/>
            <a:lumOff val="195"/>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973CDE-D6F6-4853-9C3B-950C9A7217BF}">
      <dsp:nvSpPr>
        <dsp:cNvPr id="0" name=""/>
        <dsp:cNvSpPr/>
      </dsp:nvSpPr>
      <dsp:spPr>
        <a:xfrm>
          <a:off x="6099348" y="2772051"/>
          <a:ext cx="1143980" cy="762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57150" lvl="1" indent="-57150" algn="l" defTabSz="400050">
            <a:lnSpc>
              <a:spcPct val="90000"/>
            </a:lnSpc>
            <a:spcBef>
              <a:spcPct val="0"/>
            </a:spcBef>
            <a:spcAft>
              <a:spcPct val="15000"/>
            </a:spcAft>
            <a:buChar char="•"/>
          </a:pPr>
          <a:endParaRPr lang="pt-BR" sz="900" kern="1200"/>
        </a:p>
      </dsp:txBody>
      <dsp:txXfrm>
        <a:off x="6099348" y="2772051"/>
        <a:ext cx="1143980" cy="762928"/>
      </dsp:txXfrm>
    </dsp:sp>
    <dsp:sp modelId="{4AB657CA-7536-4E0F-AFE7-5D5C62966E7E}">
      <dsp:nvSpPr>
        <dsp:cNvPr id="0" name=""/>
        <dsp:cNvSpPr/>
      </dsp:nvSpPr>
      <dsp:spPr>
        <a:xfrm>
          <a:off x="4616291" y="2894056"/>
          <a:ext cx="1059479" cy="529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pt-BR" sz="1200" kern="1200" dirty="0"/>
            <a:t>Procedimento inteligente</a:t>
          </a:r>
        </a:p>
      </dsp:txBody>
      <dsp:txXfrm>
        <a:off x="4616291" y="2894056"/>
        <a:ext cx="1059479" cy="529613"/>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B865AD-9846-4815-989A-7B05C36524E9}">
      <dsp:nvSpPr>
        <dsp:cNvPr id="0" name=""/>
        <dsp:cNvSpPr/>
      </dsp:nvSpPr>
      <dsp:spPr>
        <a:xfrm>
          <a:off x="4192356" y="0"/>
          <a:ext cx="1906633" cy="1906924"/>
        </a:xfrm>
        <a:prstGeom prst="circularArrow">
          <a:avLst>
            <a:gd name="adj1" fmla="val 10980"/>
            <a:gd name="adj2" fmla="val 1142322"/>
            <a:gd name="adj3" fmla="val 4500000"/>
            <a:gd name="adj4" fmla="val 10800000"/>
            <a:gd name="adj5" fmla="val 12500"/>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D3FF1B5-8810-452B-AC19-50A43A6ADE27}">
      <dsp:nvSpPr>
        <dsp:cNvPr id="0" name=""/>
        <dsp:cNvSpPr/>
      </dsp:nvSpPr>
      <dsp:spPr>
        <a:xfrm>
          <a:off x="6099348" y="568432"/>
          <a:ext cx="1143980" cy="762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57150" lvl="1" indent="-57150" algn="l" defTabSz="400050">
            <a:lnSpc>
              <a:spcPct val="90000"/>
            </a:lnSpc>
            <a:spcBef>
              <a:spcPct val="0"/>
            </a:spcBef>
            <a:spcAft>
              <a:spcPct val="15000"/>
            </a:spcAft>
            <a:buChar char="•"/>
          </a:pPr>
          <a:r>
            <a:rPr lang="pt-BR" sz="900" kern="1200" dirty="0"/>
            <a:t>Como definir inteligência?</a:t>
          </a:r>
        </a:p>
        <a:p>
          <a:pPr marL="57150" lvl="1" indent="-57150" algn="l" defTabSz="400050">
            <a:lnSpc>
              <a:spcPct val="90000"/>
            </a:lnSpc>
            <a:spcBef>
              <a:spcPct val="0"/>
            </a:spcBef>
            <a:spcAft>
              <a:spcPct val="15000"/>
            </a:spcAft>
            <a:buChar char="•"/>
          </a:pPr>
          <a:r>
            <a:rPr lang="pt-BR" sz="900" kern="1200" dirty="0"/>
            <a:t>É possível obtê-la numa máquina?</a:t>
          </a:r>
        </a:p>
      </dsp:txBody>
      <dsp:txXfrm>
        <a:off x="6099348" y="568432"/>
        <a:ext cx="1143980" cy="762928"/>
      </dsp:txXfrm>
    </dsp:sp>
    <dsp:sp modelId="{23462F82-A7B5-4D4E-A609-6F1CF8E0047A}">
      <dsp:nvSpPr>
        <dsp:cNvPr id="0" name=""/>
        <dsp:cNvSpPr/>
      </dsp:nvSpPr>
      <dsp:spPr>
        <a:xfrm>
          <a:off x="4613785" y="688457"/>
          <a:ext cx="1059479" cy="529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pt-BR" sz="1200" kern="1200" dirty="0"/>
            <a:t>O que é inteligência?</a:t>
          </a:r>
        </a:p>
      </dsp:txBody>
      <dsp:txXfrm>
        <a:off x="4613785" y="688457"/>
        <a:ext cx="1059479" cy="529613"/>
      </dsp:txXfrm>
    </dsp:sp>
    <dsp:sp modelId="{F01257FB-2792-49FB-A644-F976E9DABC24}">
      <dsp:nvSpPr>
        <dsp:cNvPr id="0" name=""/>
        <dsp:cNvSpPr/>
      </dsp:nvSpPr>
      <dsp:spPr>
        <a:xfrm>
          <a:off x="3662795" y="1095669"/>
          <a:ext cx="1906633" cy="1906924"/>
        </a:xfrm>
        <a:prstGeom prst="leftCircularArrow">
          <a:avLst>
            <a:gd name="adj1" fmla="val 10980"/>
            <a:gd name="adj2" fmla="val 1142322"/>
            <a:gd name="adj3" fmla="val 6300000"/>
            <a:gd name="adj4" fmla="val 18900000"/>
            <a:gd name="adj5" fmla="val 12500"/>
          </a:avLst>
        </a:prstGeom>
        <a:solidFill>
          <a:schemeClr val="accent4">
            <a:hueOff val="-3614724"/>
            <a:satOff val="16430"/>
            <a:lumOff val="98"/>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94AD080-2BB5-46BA-8CEF-C211F6811803}">
      <dsp:nvSpPr>
        <dsp:cNvPr id="0" name=""/>
        <dsp:cNvSpPr/>
      </dsp:nvSpPr>
      <dsp:spPr>
        <a:xfrm>
          <a:off x="5569429" y="1670440"/>
          <a:ext cx="1143980" cy="762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57150" lvl="1" indent="-57150" algn="l" defTabSz="400050">
            <a:lnSpc>
              <a:spcPct val="90000"/>
            </a:lnSpc>
            <a:spcBef>
              <a:spcPct val="0"/>
            </a:spcBef>
            <a:spcAft>
              <a:spcPct val="15000"/>
            </a:spcAft>
            <a:buChar char="•"/>
          </a:pPr>
          <a:endParaRPr lang="pt-BR" sz="900" kern="1200" dirty="0"/>
        </a:p>
      </dsp:txBody>
      <dsp:txXfrm>
        <a:off x="5569429" y="1670440"/>
        <a:ext cx="1143980" cy="762928"/>
      </dsp:txXfrm>
    </dsp:sp>
    <dsp:sp modelId="{5BD6CADB-8705-40A7-8C2C-0559D217A993}">
      <dsp:nvSpPr>
        <dsp:cNvPr id="0" name=""/>
        <dsp:cNvSpPr/>
      </dsp:nvSpPr>
      <dsp:spPr>
        <a:xfrm>
          <a:off x="4086372" y="1790464"/>
          <a:ext cx="1059479" cy="529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pt-BR" sz="1200" kern="1200" dirty="0"/>
            <a:t>Aspectos da inteligência humana</a:t>
          </a:r>
        </a:p>
      </dsp:txBody>
      <dsp:txXfrm>
        <a:off x="4086372" y="1790464"/>
        <a:ext cx="1059479" cy="529613"/>
      </dsp:txXfrm>
    </dsp:sp>
    <dsp:sp modelId="{534C7B6E-076A-4FDD-9841-6739A30E039B}">
      <dsp:nvSpPr>
        <dsp:cNvPr id="0" name=""/>
        <dsp:cNvSpPr/>
      </dsp:nvSpPr>
      <dsp:spPr>
        <a:xfrm>
          <a:off x="4328058" y="2322454"/>
          <a:ext cx="1638093" cy="1638750"/>
        </a:xfrm>
        <a:prstGeom prst="blockArc">
          <a:avLst>
            <a:gd name="adj1" fmla="val 13500000"/>
            <a:gd name="adj2" fmla="val 10800000"/>
            <a:gd name="adj3" fmla="val 12740"/>
          </a:avLst>
        </a:prstGeom>
        <a:solidFill>
          <a:schemeClr val="accent4">
            <a:hueOff val="-7229448"/>
            <a:satOff val="32859"/>
            <a:lumOff val="195"/>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973CDE-D6F6-4853-9C3B-950C9A7217BF}">
      <dsp:nvSpPr>
        <dsp:cNvPr id="0" name=""/>
        <dsp:cNvSpPr/>
      </dsp:nvSpPr>
      <dsp:spPr>
        <a:xfrm>
          <a:off x="6099348" y="2772051"/>
          <a:ext cx="1143980" cy="762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57150" lvl="1" indent="-57150" algn="l" defTabSz="400050">
            <a:lnSpc>
              <a:spcPct val="90000"/>
            </a:lnSpc>
            <a:spcBef>
              <a:spcPct val="0"/>
            </a:spcBef>
            <a:spcAft>
              <a:spcPct val="15000"/>
            </a:spcAft>
            <a:buChar char="•"/>
          </a:pPr>
          <a:endParaRPr lang="pt-BR" sz="900" kern="1200"/>
        </a:p>
      </dsp:txBody>
      <dsp:txXfrm>
        <a:off x="6099348" y="2772051"/>
        <a:ext cx="1143980" cy="762928"/>
      </dsp:txXfrm>
    </dsp:sp>
    <dsp:sp modelId="{4AB657CA-7536-4E0F-AFE7-5D5C62966E7E}">
      <dsp:nvSpPr>
        <dsp:cNvPr id="0" name=""/>
        <dsp:cNvSpPr/>
      </dsp:nvSpPr>
      <dsp:spPr>
        <a:xfrm>
          <a:off x="4616291" y="2894056"/>
          <a:ext cx="1059479" cy="52961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620" tIns="7620" rIns="7620" bIns="7620" numCol="1" spcCol="1270" anchor="ctr" anchorCtr="0">
          <a:noAutofit/>
        </a:bodyPr>
        <a:lstStyle/>
        <a:p>
          <a:pPr marL="0" lvl="0" indent="0" algn="ctr" defTabSz="533400">
            <a:lnSpc>
              <a:spcPct val="90000"/>
            </a:lnSpc>
            <a:spcBef>
              <a:spcPct val="0"/>
            </a:spcBef>
            <a:spcAft>
              <a:spcPct val="35000"/>
            </a:spcAft>
            <a:buNone/>
          </a:pPr>
          <a:r>
            <a:rPr lang="pt-BR" sz="1200" kern="1200" dirty="0"/>
            <a:t>Procedimento inteligente</a:t>
          </a:r>
        </a:p>
      </dsp:txBody>
      <dsp:txXfrm>
        <a:off x="4616291" y="2894056"/>
        <a:ext cx="1059479" cy="52961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49DCD2-C664-41C9-82DC-2091DA1B45C8}">
      <dsp:nvSpPr>
        <dsp:cNvPr id="0" name=""/>
        <dsp:cNvSpPr/>
      </dsp:nvSpPr>
      <dsp:spPr>
        <a:xfrm>
          <a:off x="0" y="317956"/>
          <a:ext cx="5422900" cy="908446"/>
        </a:xfrm>
        <a:prstGeom prst="roundRect">
          <a:avLst>
            <a:gd name="adj" fmla="val 10000"/>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5245" tIns="36830" rIns="55245" bIns="36830" numCol="1" spcCol="1270" anchor="ctr" anchorCtr="0">
          <a:noAutofit/>
        </a:bodyPr>
        <a:lstStyle/>
        <a:p>
          <a:pPr marL="0" lvl="0" indent="0" algn="ctr" defTabSz="1289050">
            <a:lnSpc>
              <a:spcPct val="90000"/>
            </a:lnSpc>
            <a:spcBef>
              <a:spcPct val="0"/>
            </a:spcBef>
            <a:spcAft>
              <a:spcPct val="35000"/>
            </a:spcAft>
            <a:buFont typeface="Wingdings" pitchFamily="2" charset="2"/>
            <a:buNone/>
          </a:pPr>
          <a:r>
            <a:rPr lang="pt-BR" sz="2900" kern="1200" dirty="0">
              <a:latin typeface="Arial" pitchFamily="34" charset="0"/>
            </a:rPr>
            <a:t>Artificial: palavra ambígua = fabricado</a:t>
          </a:r>
          <a:endParaRPr lang="pt-BR" sz="2900" kern="1200" dirty="0"/>
        </a:p>
      </dsp:txBody>
      <dsp:txXfrm>
        <a:off x="26607" y="344563"/>
        <a:ext cx="5369686" cy="855232"/>
      </dsp:txXfrm>
    </dsp:sp>
    <dsp:sp modelId="{086C9C4C-FC57-44E2-BFA0-CB4BF6D2467C}">
      <dsp:nvSpPr>
        <dsp:cNvPr id="0" name=""/>
        <dsp:cNvSpPr/>
      </dsp:nvSpPr>
      <dsp:spPr>
        <a:xfrm>
          <a:off x="0" y="1389923"/>
          <a:ext cx="908446" cy="908446"/>
        </a:xfrm>
        <a:prstGeom prst="roundRect">
          <a:avLst>
            <a:gd name="adj" fmla="val 16670"/>
          </a:avLst>
        </a:prstGeom>
        <a:blipFill>
          <a:blip xmlns:r="http://schemas.openxmlformats.org/officeDocument/2006/relationships" r:embed="rId1">
            <a:extLst>
              <a:ext uri="{28A0092B-C50C-407E-A947-70E740481C1C}">
                <a14:useLocalDpi xmlns:a14="http://schemas.microsoft.com/office/drawing/2010/main" val="0"/>
              </a:ext>
              <a:ext uri="{837473B0-CC2E-450A-ABE3-18F120FF3D39}">
                <a1611:picAttrSrcUrl xmlns:a1611="http://schemas.microsoft.com/office/drawing/2016/11/main" r:id="rId2"/>
              </a:ext>
            </a:extLst>
          </a:blip>
          <a:srcRect/>
          <a:stretch>
            <a:fillRect l="-25000" r="-25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99B715C-1DC4-4F4E-A264-3061E4610FEA}">
      <dsp:nvSpPr>
        <dsp:cNvPr id="0" name=""/>
        <dsp:cNvSpPr/>
      </dsp:nvSpPr>
      <dsp:spPr>
        <a:xfrm>
          <a:off x="962953" y="1389923"/>
          <a:ext cx="4459946" cy="908446"/>
        </a:xfrm>
        <a:prstGeom prst="roundRect">
          <a:avLst>
            <a:gd name="adj" fmla="val 16670"/>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Font typeface="Wingdings" pitchFamily="2" charset="2"/>
            <a:buNone/>
          </a:pPr>
          <a:r>
            <a:rPr lang="pt-BR" sz="1400" kern="1200" dirty="0">
              <a:latin typeface="Arial" pitchFamily="34" charset="0"/>
            </a:rPr>
            <a:t>Flor Artificial</a:t>
          </a:r>
          <a:endParaRPr lang="pt-BR" sz="1400" kern="1200" dirty="0"/>
        </a:p>
        <a:p>
          <a:pPr marL="57150" lvl="1" indent="-57150" algn="l" defTabSz="488950">
            <a:lnSpc>
              <a:spcPct val="90000"/>
            </a:lnSpc>
            <a:spcBef>
              <a:spcPct val="0"/>
            </a:spcBef>
            <a:spcAft>
              <a:spcPct val="15000"/>
            </a:spcAft>
            <a:buFont typeface="Wingdings" panose="05000000000000000000" pitchFamily="2" charset="2"/>
            <a:buChar char="ü"/>
          </a:pPr>
          <a:r>
            <a:rPr lang="pt-BR" sz="1100" kern="1200" dirty="0">
              <a:latin typeface="Arial" pitchFamily="34" charset="0"/>
            </a:rPr>
            <a:t> Parece ser mas realmente não é o que parece ser</a:t>
          </a:r>
          <a:endParaRPr lang="pt-BR" sz="1100" kern="1200" dirty="0"/>
        </a:p>
        <a:p>
          <a:pPr marL="57150" lvl="1" indent="-57150" algn="l" defTabSz="488950">
            <a:lnSpc>
              <a:spcPct val="90000"/>
            </a:lnSpc>
            <a:spcBef>
              <a:spcPct val="0"/>
            </a:spcBef>
            <a:spcAft>
              <a:spcPct val="15000"/>
            </a:spcAft>
            <a:buFont typeface="Wingdings" panose="05000000000000000000" pitchFamily="2" charset="2"/>
            <a:buChar char="ü"/>
          </a:pPr>
          <a:r>
            <a:rPr lang="pt-BR" sz="1100" kern="1200" dirty="0">
              <a:latin typeface="Arial" pitchFamily="34" charset="0"/>
            </a:rPr>
            <a:t> Artificial = imitação, só aparência</a:t>
          </a:r>
          <a:endParaRPr lang="pt-BR" sz="1100" kern="1200" dirty="0"/>
        </a:p>
      </dsp:txBody>
      <dsp:txXfrm>
        <a:off x="1007308" y="1434278"/>
        <a:ext cx="4371236" cy="819736"/>
      </dsp:txXfrm>
    </dsp:sp>
    <dsp:sp modelId="{EF5D3D56-9114-4138-8930-30F9C3E2FF98}">
      <dsp:nvSpPr>
        <dsp:cNvPr id="0" name=""/>
        <dsp:cNvSpPr/>
      </dsp:nvSpPr>
      <dsp:spPr>
        <a:xfrm>
          <a:off x="0" y="2407383"/>
          <a:ext cx="908446" cy="908446"/>
        </a:xfrm>
        <a:prstGeom prst="roundRect">
          <a:avLst>
            <a:gd name="adj" fmla="val 16670"/>
          </a:avLst>
        </a:prstGeom>
        <a:blipFill>
          <a:blip xmlns:r="http://schemas.openxmlformats.org/officeDocument/2006/relationships"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a:stretch>
            <a:fillRect l="-28000" r="-28000"/>
          </a:stretch>
        </a:blip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EAD2419-038B-48A9-949F-1794CA9179B4}">
      <dsp:nvSpPr>
        <dsp:cNvPr id="0" name=""/>
        <dsp:cNvSpPr/>
      </dsp:nvSpPr>
      <dsp:spPr>
        <a:xfrm>
          <a:off x="962953" y="2407383"/>
          <a:ext cx="4459946" cy="908446"/>
        </a:xfrm>
        <a:prstGeom prst="roundRect">
          <a:avLst>
            <a:gd name="adj" fmla="val 16670"/>
          </a:avLst>
        </a:prstGeom>
        <a:solidFill>
          <a:schemeClr val="accent4">
            <a:hueOff val="-7229448"/>
            <a:satOff val="32859"/>
            <a:lumOff val="195"/>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t" anchorCtr="0">
          <a:noAutofit/>
        </a:bodyPr>
        <a:lstStyle/>
        <a:p>
          <a:pPr marL="0" lvl="0" indent="0" algn="l" defTabSz="622300">
            <a:lnSpc>
              <a:spcPct val="90000"/>
            </a:lnSpc>
            <a:spcBef>
              <a:spcPct val="0"/>
            </a:spcBef>
            <a:spcAft>
              <a:spcPct val="35000"/>
            </a:spcAft>
            <a:buFont typeface="Wingdings" pitchFamily="2" charset="2"/>
            <a:buNone/>
          </a:pPr>
          <a:r>
            <a:rPr lang="pt-BR" sz="1400" kern="1200" dirty="0">
              <a:latin typeface="Arial" pitchFamily="34" charset="0"/>
            </a:rPr>
            <a:t>Luz Artificial</a:t>
          </a:r>
          <a:endParaRPr lang="pt-BR" sz="1400" kern="1200" dirty="0"/>
        </a:p>
        <a:p>
          <a:pPr marL="57150" lvl="1" indent="-57150" algn="l" defTabSz="488950">
            <a:lnSpc>
              <a:spcPct val="90000"/>
            </a:lnSpc>
            <a:spcBef>
              <a:spcPct val="0"/>
            </a:spcBef>
            <a:spcAft>
              <a:spcPct val="15000"/>
            </a:spcAft>
            <a:buFont typeface="Wingdings" panose="05000000000000000000" pitchFamily="2" charset="2"/>
            <a:buChar char="ü"/>
          </a:pPr>
          <a:r>
            <a:rPr lang="pt-BR" sz="1100" kern="1200" dirty="0">
              <a:latin typeface="Arial" pitchFamily="34" charset="0"/>
            </a:rPr>
            <a:t> É luz e ilumina</a:t>
          </a:r>
          <a:endParaRPr lang="pt-BR" sz="1100" kern="1200" dirty="0"/>
        </a:p>
        <a:p>
          <a:pPr marL="57150" lvl="1" indent="-57150" algn="l" defTabSz="488950">
            <a:lnSpc>
              <a:spcPct val="90000"/>
            </a:lnSpc>
            <a:spcBef>
              <a:spcPct val="0"/>
            </a:spcBef>
            <a:spcAft>
              <a:spcPct val="15000"/>
            </a:spcAft>
            <a:buFont typeface="Wingdings" panose="05000000000000000000" pitchFamily="2" charset="2"/>
            <a:buChar char="ü"/>
          </a:pPr>
          <a:r>
            <a:rPr lang="pt-BR" sz="1100" kern="1200" dirty="0">
              <a:latin typeface="Arial" pitchFamily="34" charset="0"/>
            </a:rPr>
            <a:t> É o que parece ser</a:t>
          </a:r>
          <a:endParaRPr lang="pt-BR" sz="1100" kern="1200" dirty="0"/>
        </a:p>
      </dsp:txBody>
      <dsp:txXfrm>
        <a:off x="1007308" y="2451738"/>
        <a:ext cx="4371236" cy="81973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C77380-F10D-404C-AE15-FC8DAEC33F8C}">
      <dsp:nvSpPr>
        <dsp:cNvPr id="0" name=""/>
        <dsp:cNvSpPr/>
      </dsp:nvSpPr>
      <dsp:spPr>
        <a:xfrm>
          <a:off x="990972" y="1242"/>
          <a:ext cx="2827501" cy="1696501"/>
        </a:xfrm>
        <a:prstGeom prst="rect">
          <a:avLst/>
        </a:prstGeom>
        <a:solidFill>
          <a:schemeClr val="accent2">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pt-BR" sz="1900" kern="1200"/>
            <a:t>Conjunto de técnicas para a construção de máquinas “inteligentes” capazes de resolver problemas que requerem inteligência humana. (Nilsson)</a:t>
          </a:r>
          <a:endParaRPr lang="en-US" sz="1900" kern="1200"/>
        </a:p>
      </dsp:txBody>
      <dsp:txXfrm>
        <a:off x="990972" y="1242"/>
        <a:ext cx="2827501" cy="1696501"/>
      </dsp:txXfrm>
    </dsp:sp>
    <dsp:sp modelId="{9FE4C4C9-0C2F-4024-8912-1B2E70DCCDD6}">
      <dsp:nvSpPr>
        <dsp:cNvPr id="0" name=""/>
        <dsp:cNvSpPr/>
      </dsp:nvSpPr>
      <dsp:spPr>
        <a:xfrm>
          <a:off x="4101224" y="1242"/>
          <a:ext cx="2827501" cy="1696501"/>
        </a:xfrm>
        <a:prstGeom prst="rect">
          <a:avLst/>
        </a:prstGeom>
        <a:solidFill>
          <a:schemeClr val="accent3">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pt-BR" sz="1900" kern="1200"/>
            <a:t>Ramo da Ciência da Computação dedicado a automação de comportamento inteligente. (Luger e Stubble)</a:t>
          </a:r>
          <a:endParaRPr lang="en-US" sz="1900" kern="1200"/>
        </a:p>
      </dsp:txBody>
      <dsp:txXfrm>
        <a:off x="4101224" y="1242"/>
        <a:ext cx="2827501" cy="1696501"/>
      </dsp:txXfrm>
    </dsp:sp>
    <dsp:sp modelId="{354C9DA7-4F65-4AB5-8B09-5CE9E575ABB4}">
      <dsp:nvSpPr>
        <dsp:cNvPr id="0" name=""/>
        <dsp:cNvSpPr/>
      </dsp:nvSpPr>
      <dsp:spPr>
        <a:xfrm>
          <a:off x="7211476" y="1242"/>
          <a:ext cx="2827501" cy="1696501"/>
        </a:xfrm>
        <a:prstGeom prst="rect">
          <a:avLst/>
        </a:prstGeom>
        <a:solidFill>
          <a:schemeClr val="accent4">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pt-BR" sz="1900" kern="1200" dirty="0"/>
            <a:t>Tecnologia de processamento de informação que envolve processos de raciocínio, aprendizado e percepção. (Winston)</a:t>
          </a:r>
          <a:endParaRPr lang="en-US" sz="1900" kern="1200" dirty="0"/>
        </a:p>
      </dsp:txBody>
      <dsp:txXfrm>
        <a:off x="7211476" y="1242"/>
        <a:ext cx="2827501" cy="1696501"/>
      </dsp:txXfrm>
    </dsp:sp>
    <dsp:sp modelId="{F4837CBC-FCF9-4721-80F2-1362747F394A}">
      <dsp:nvSpPr>
        <dsp:cNvPr id="0" name=""/>
        <dsp:cNvSpPr/>
      </dsp:nvSpPr>
      <dsp:spPr>
        <a:xfrm>
          <a:off x="2546098" y="1980494"/>
          <a:ext cx="2827501" cy="1696501"/>
        </a:xfrm>
        <a:prstGeom prst="rect">
          <a:avLst/>
        </a:prstGeom>
        <a:solidFill>
          <a:schemeClr val="accent5">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pt-BR" sz="1900" kern="1200"/>
            <a:t>Estudo de como fazer os computadores executarem tarefas que, até o momento, os  seres humanos fazem melhor. (E. Rich)</a:t>
          </a:r>
          <a:endParaRPr lang="en-US" sz="1900" kern="1200"/>
        </a:p>
      </dsp:txBody>
      <dsp:txXfrm>
        <a:off x="2546098" y="1980494"/>
        <a:ext cx="2827501" cy="1696501"/>
      </dsp:txXfrm>
    </dsp:sp>
    <dsp:sp modelId="{979D039E-9DDC-4525-AF71-C7530CAFBA94}">
      <dsp:nvSpPr>
        <dsp:cNvPr id="0" name=""/>
        <dsp:cNvSpPr/>
      </dsp:nvSpPr>
      <dsp:spPr>
        <a:xfrm>
          <a:off x="5656350" y="1980494"/>
          <a:ext cx="2827501" cy="1696501"/>
        </a:xfrm>
        <a:prstGeom prst="rect">
          <a:avLst/>
        </a:prstGeom>
        <a:solidFill>
          <a:schemeClr val="accent6">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pt-BR" sz="1900" kern="1200"/>
            <a:t>Automação de estratégias de solução de problemas, consideradas inteligentes, quando formuladas pelo ser humano.</a:t>
          </a:r>
          <a:endParaRPr lang="en-US" sz="1900" kern="1200"/>
        </a:p>
      </dsp:txBody>
      <dsp:txXfrm>
        <a:off x="5656350" y="1980494"/>
        <a:ext cx="2827501" cy="169650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E457ED4-6103-4BF2-BA05-E72A4FD24331}">
      <dsp:nvSpPr>
        <dsp:cNvPr id="0" name=""/>
        <dsp:cNvSpPr/>
      </dsp:nvSpPr>
      <dsp:spPr>
        <a:xfrm>
          <a:off x="2125" y="263926"/>
          <a:ext cx="1686613" cy="1011968"/>
        </a:xfrm>
        <a:prstGeom prst="rect">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pt-BR" sz="1900" kern="1200" dirty="0"/>
            <a:t>Linguística</a:t>
          </a:r>
        </a:p>
      </dsp:txBody>
      <dsp:txXfrm>
        <a:off x="2125" y="263926"/>
        <a:ext cx="1686613" cy="1011968"/>
      </dsp:txXfrm>
    </dsp:sp>
    <dsp:sp modelId="{722C800C-A395-4A93-AAB1-2F771950C997}">
      <dsp:nvSpPr>
        <dsp:cNvPr id="0" name=""/>
        <dsp:cNvSpPr/>
      </dsp:nvSpPr>
      <dsp:spPr>
        <a:xfrm>
          <a:off x="1857400" y="263926"/>
          <a:ext cx="1686613" cy="1011968"/>
        </a:xfrm>
        <a:prstGeom prst="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pt-BR" sz="1900" kern="1200" dirty="0"/>
            <a:t>Ciência da computação</a:t>
          </a:r>
        </a:p>
      </dsp:txBody>
      <dsp:txXfrm>
        <a:off x="1857400" y="263926"/>
        <a:ext cx="1686613" cy="1011968"/>
      </dsp:txXfrm>
    </dsp:sp>
    <dsp:sp modelId="{C67C07D8-83D9-47DE-AD17-BF6DB33B080E}">
      <dsp:nvSpPr>
        <dsp:cNvPr id="0" name=""/>
        <dsp:cNvSpPr/>
      </dsp:nvSpPr>
      <dsp:spPr>
        <a:xfrm>
          <a:off x="3712675" y="263926"/>
          <a:ext cx="1686613" cy="1011968"/>
        </a:xfrm>
        <a:prstGeom prst="rect">
          <a:avLst/>
        </a:prstGeom>
        <a:solidFill>
          <a:schemeClr val="accent4">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pt-BR" sz="1900" kern="1200" dirty="0"/>
            <a:t>Engenharia </a:t>
          </a:r>
        </a:p>
      </dsp:txBody>
      <dsp:txXfrm>
        <a:off x="3712675" y="263926"/>
        <a:ext cx="1686613" cy="1011968"/>
      </dsp:txXfrm>
    </dsp:sp>
    <dsp:sp modelId="{129DA780-5B67-49DC-9436-694839031A03}">
      <dsp:nvSpPr>
        <dsp:cNvPr id="0" name=""/>
        <dsp:cNvSpPr/>
      </dsp:nvSpPr>
      <dsp:spPr>
        <a:xfrm>
          <a:off x="5567950" y="263926"/>
          <a:ext cx="1686613" cy="1011968"/>
        </a:xfrm>
        <a:prstGeom prst="rect">
          <a:avLst/>
        </a:prstGeom>
        <a:solidFill>
          <a:schemeClr val="accent5">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pt-BR" sz="1900" kern="1200" dirty="0"/>
            <a:t>Filosofia </a:t>
          </a:r>
        </a:p>
      </dsp:txBody>
      <dsp:txXfrm>
        <a:off x="5567950" y="263926"/>
        <a:ext cx="1686613" cy="1011968"/>
      </dsp:txXfrm>
    </dsp:sp>
    <dsp:sp modelId="{FED15BF7-3E35-4374-8978-2DE2B269CADC}">
      <dsp:nvSpPr>
        <dsp:cNvPr id="0" name=""/>
        <dsp:cNvSpPr/>
      </dsp:nvSpPr>
      <dsp:spPr>
        <a:xfrm>
          <a:off x="2125" y="1444555"/>
          <a:ext cx="1686613" cy="1011968"/>
        </a:xfrm>
        <a:prstGeom prst="rect">
          <a:avLst/>
        </a:prstGeom>
        <a:solidFill>
          <a:schemeClr val="accent6">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pt-BR" sz="1900" kern="1200" dirty="0"/>
            <a:t>Planejamento</a:t>
          </a:r>
        </a:p>
      </dsp:txBody>
      <dsp:txXfrm>
        <a:off x="2125" y="1444555"/>
        <a:ext cx="1686613" cy="1011968"/>
      </dsp:txXfrm>
    </dsp:sp>
    <dsp:sp modelId="{735B6052-D1AD-4A1F-8807-29B739201E7C}">
      <dsp:nvSpPr>
        <dsp:cNvPr id="0" name=""/>
        <dsp:cNvSpPr/>
      </dsp:nvSpPr>
      <dsp:spPr>
        <a:xfrm>
          <a:off x="1857400" y="1444555"/>
          <a:ext cx="1686613" cy="1011968"/>
        </a:xfrm>
        <a:prstGeom prst="rect">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pt-BR" sz="1900" kern="1200" dirty="0"/>
            <a:t>Processamento de linguagem natural</a:t>
          </a:r>
        </a:p>
      </dsp:txBody>
      <dsp:txXfrm>
        <a:off x="1857400" y="1444555"/>
        <a:ext cx="1686613" cy="1011968"/>
      </dsp:txXfrm>
    </dsp:sp>
    <dsp:sp modelId="{3D573A6A-40CB-4838-B801-D032F5E58517}">
      <dsp:nvSpPr>
        <dsp:cNvPr id="0" name=""/>
        <dsp:cNvSpPr/>
      </dsp:nvSpPr>
      <dsp:spPr>
        <a:xfrm>
          <a:off x="3712675" y="1444555"/>
          <a:ext cx="1686613" cy="1011968"/>
        </a:xfrm>
        <a:prstGeom prst="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pt-BR" sz="1900" kern="1200" dirty="0"/>
            <a:t>Aprendizado de maquina</a:t>
          </a:r>
        </a:p>
      </dsp:txBody>
      <dsp:txXfrm>
        <a:off x="3712675" y="1444555"/>
        <a:ext cx="1686613" cy="1011968"/>
      </dsp:txXfrm>
    </dsp:sp>
    <dsp:sp modelId="{94FEF6E2-2CB0-4102-BFF9-9A72F4435891}">
      <dsp:nvSpPr>
        <dsp:cNvPr id="0" name=""/>
        <dsp:cNvSpPr/>
      </dsp:nvSpPr>
      <dsp:spPr>
        <a:xfrm>
          <a:off x="5567950" y="1444555"/>
          <a:ext cx="1686613" cy="1011968"/>
        </a:xfrm>
        <a:prstGeom prst="rect">
          <a:avLst/>
        </a:prstGeom>
        <a:solidFill>
          <a:schemeClr val="accent4">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pt-BR" sz="1900" kern="1200" dirty="0"/>
            <a:t>Redes neurais</a:t>
          </a:r>
        </a:p>
      </dsp:txBody>
      <dsp:txXfrm>
        <a:off x="5567950" y="1444555"/>
        <a:ext cx="1686613" cy="1011968"/>
      </dsp:txXfrm>
    </dsp:sp>
    <dsp:sp modelId="{478A4A18-BCE4-442D-9EF3-7CF4E6A7F055}">
      <dsp:nvSpPr>
        <dsp:cNvPr id="0" name=""/>
        <dsp:cNvSpPr/>
      </dsp:nvSpPr>
      <dsp:spPr>
        <a:xfrm>
          <a:off x="2125" y="2625184"/>
          <a:ext cx="1686613" cy="1011968"/>
        </a:xfrm>
        <a:prstGeom prst="rect">
          <a:avLst/>
        </a:prstGeom>
        <a:solidFill>
          <a:schemeClr val="accent5">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pt-BR" sz="1900" kern="1200" dirty="0"/>
            <a:t>Robótica</a:t>
          </a:r>
        </a:p>
      </dsp:txBody>
      <dsp:txXfrm>
        <a:off x="2125" y="2625184"/>
        <a:ext cx="1686613" cy="1011968"/>
      </dsp:txXfrm>
    </dsp:sp>
    <dsp:sp modelId="{11905D67-02CF-47B0-8A3A-C808CCACC43E}">
      <dsp:nvSpPr>
        <dsp:cNvPr id="0" name=""/>
        <dsp:cNvSpPr/>
      </dsp:nvSpPr>
      <dsp:spPr>
        <a:xfrm>
          <a:off x="1857400" y="2625184"/>
          <a:ext cx="1686613" cy="1011968"/>
        </a:xfrm>
        <a:prstGeom prst="rect">
          <a:avLst/>
        </a:prstGeom>
        <a:solidFill>
          <a:schemeClr val="accent6">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pt-BR" sz="1900" kern="1200" dirty="0"/>
            <a:t>Psicologia </a:t>
          </a:r>
        </a:p>
      </dsp:txBody>
      <dsp:txXfrm>
        <a:off x="1857400" y="2625184"/>
        <a:ext cx="1686613" cy="1011968"/>
      </dsp:txXfrm>
    </dsp:sp>
    <dsp:sp modelId="{8996A6A6-4F60-4926-8A2C-8080C63E25FB}">
      <dsp:nvSpPr>
        <dsp:cNvPr id="0" name=""/>
        <dsp:cNvSpPr/>
      </dsp:nvSpPr>
      <dsp:spPr>
        <a:xfrm>
          <a:off x="3712675" y="2625184"/>
          <a:ext cx="1686613" cy="1011968"/>
        </a:xfrm>
        <a:prstGeom prst="rect">
          <a:avLst/>
        </a:prstGeom>
        <a:solidFill>
          <a:schemeClr val="accent2">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pt-BR" sz="1900" kern="1200" dirty="0"/>
            <a:t>Biologia</a:t>
          </a:r>
        </a:p>
      </dsp:txBody>
      <dsp:txXfrm>
        <a:off x="3712675" y="2625184"/>
        <a:ext cx="1686613" cy="1011968"/>
      </dsp:txXfrm>
    </dsp:sp>
    <dsp:sp modelId="{1AC79C11-894A-42A7-962D-BCEF48719E50}">
      <dsp:nvSpPr>
        <dsp:cNvPr id="0" name=""/>
        <dsp:cNvSpPr/>
      </dsp:nvSpPr>
      <dsp:spPr>
        <a:xfrm>
          <a:off x="5567950" y="2625184"/>
          <a:ext cx="1686613" cy="1011968"/>
        </a:xfrm>
        <a:prstGeom prst="rect">
          <a:avLst/>
        </a:prstGeom>
        <a:solidFill>
          <a:schemeClr val="accent3">
            <a:hueOff val="0"/>
            <a:satOff val="0"/>
            <a:lumOff val="0"/>
            <a:alphaOff val="0"/>
          </a:schemeClr>
        </a:solidFill>
        <a:ln w="25400" cap="rnd"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None/>
          </a:pPr>
          <a:r>
            <a:rPr lang="pt-BR" sz="1900" kern="1200" dirty="0"/>
            <a:t>Lógica matemática </a:t>
          </a:r>
        </a:p>
      </dsp:txBody>
      <dsp:txXfrm>
        <a:off x="5567950" y="2625184"/>
        <a:ext cx="1686613" cy="1011968"/>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3.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9/3/layout/DescendingProcess">
  <dgm:title val=""/>
  <dgm:desc val=""/>
  <dgm:catLst>
    <dgm:cat type="process" pri="23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clrData>
  <dgm:layoutNode name="Name0">
    <dgm:varLst>
      <dgm:chMax val="7"/>
      <dgm:chPref val="5"/>
    </dgm:varLst>
    <dgm:alg type="composite">
      <dgm:param type="ar" val="1.1"/>
    </dgm:alg>
    <dgm:shape xmlns:r="http://schemas.openxmlformats.org/officeDocument/2006/relationships" r:blip="">
      <dgm:adjLst/>
    </dgm:shape>
    <dgm:choose name="Name1">
      <dgm:if name="Name2" axis="ch" ptType="node" func="cnt" op="equ" val="1">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Lst>
      </dgm:if>
      <dgm:if name="Name3" axis="ch" ptType="node" func="cnt" op="equ" val="2">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
          <dgm:constr type="b" for="ch" forName="txNode2" refType="h"/>
          <dgm:constr type="r" for="ch" forName="txNode2" refType="w"/>
          <dgm:constr type="h" for="ch" forName="txNode2" refType="h" fact="0.16"/>
        </dgm:constrLst>
      </dgm:if>
      <dgm:if name="Name4" axis="ch" ptType="node" func="cnt" op="equ" val="3">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56"/>
          <dgm:constr type="ctrY" for="ch" forName="txNode2" refType="h" fact="0.3992"/>
          <dgm:constr type="r" for="ch" forName="txNode2" refType="w"/>
          <dgm:constr type="h" for="ch" forName="txNode2" refType="h" fact="0.16"/>
          <dgm:constr type="l" for="ch" forName="txNode3" refType="w" fact="0.5"/>
          <dgm:constr type="b" for="ch" forName="txNode3" refType="h"/>
          <dgm:constr type="r" for="ch" forName="txNode3" refType="w"/>
          <dgm:constr type="h" for="ch" forName="txNode3" refType="h" fact="0.16"/>
          <dgm:constr type="ctrX" for="ch" forName="dotNode2" refType="w" fact="0.4782"/>
          <dgm:constr type="ctrY" for="ch" forName="dotNode2" refType="h" fact="0.3992"/>
          <dgm:constr type="h" for="ch" forName="dotNode2" refType="h" fact="0.0218"/>
          <dgm:constr type="w" for="ch" forName="dotNode2" refType="h" refFor="ch" refForName="dotNode2"/>
        </dgm:constrLst>
      </dgm:if>
      <dgm:if name="Name5" axis="ch" ptType="node" func="cnt" op="equ" val="4">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9"/>
          <dgm:constr type="ctrY" for="ch" forName="txNode2" refType="h" fact="0.3153"/>
          <dgm:constr type="r" for="ch" forName="txNode2" refType="w"/>
          <dgm:constr type="h" for="ch" forName="txNode2" refType="h" fact="0.16"/>
          <dgm:constr type="l" for="ch" forName="txNode3" refType="w" fact="0"/>
          <dgm:constr type="ctrY" for="ch" forName="txNode3" refType="h" fact="0.5004"/>
          <dgm:constr type="r" for="ch" forName="txNode3" refType="w" fact="0.5"/>
          <dgm:constr type="h" for="ch" forName="txNode3" refType="h" fact="0.16"/>
          <dgm:constr type="l" for="ch" forName="txNode4" refType="w" fact="0.5"/>
          <dgm:constr type="b" for="ch" forName="txNode4" refType="h"/>
          <dgm:constr type="r" for="ch" forName="txNode4" refType="w"/>
          <dgm:constr type="h" for="ch" forName="txNode4" refType="h" fact="0.16"/>
          <dgm:constr type="ctrX" for="ch" forName="dotNode2" refType="w" fact="0.39"/>
          <dgm:constr type="ctrY" for="ch" forName="dotNode2" refType="h" fact="0.3153"/>
          <dgm:constr type="h" for="ch" forName="dotNode2" refType="h" fact="0.0218"/>
          <dgm:constr type="w" for="ch" forName="dotNode2" refType="h" refFor="ch" refForName="dotNode2"/>
          <dgm:constr type="ctrX" for="ch" forName="dotNode3" refType="w" fact="0.5626"/>
          <dgm:constr type="ctrY" for="ch" forName="dotNode3" refType="h" fact="0.5004"/>
          <dgm:constr type="h" for="ch" forName="dotNode3" refType="h" fact="0.0218"/>
          <dgm:constr type="w" for="ch" forName="dotNode3" refType="h" refFor="ch" refForName="dotNode3"/>
        </dgm:constrLst>
      </dgm:if>
      <dgm:if name="Name6" axis="ch" ptType="node" func="cnt" op="equ" val="5">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6"/>
          <dgm:constr type="ctrY" for="ch" forName="txNode2" refType="h" fact="0.2885"/>
          <dgm:constr type="r" for="ch" forName="txNode2" refType="w"/>
          <dgm:constr type="h" for="ch" forName="txNode2" refType="h" fact="0.16"/>
          <dgm:constr type="l" for="ch" forName="txNode3" refType="w" fact="0"/>
          <dgm:constr type="ctrY" for="ch" forName="txNode3" refType="h" fact="0.4089"/>
          <dgm:constr type="r" for="ch" forName="txNode3" refType="w" fact="0.43"/>
          <dgm:constr type="h" for="ch" forName="txNode3" refType="h" fact="0.16"/>
          <dgm:constr type="l" for="ch" forName="txNode4" refType="w" fact="0.67"/>
          <dgm:constr type="ctrY" for="ch" forName="txNode4" refType="h" fact="0.5497"/>
          <dgm:constr type="r" for="ch" forName="txNode4" refType="w"/>
          <dgm:constr type="h" for="ch" forName="txNode4" refType="h" fact="0.16"/>
          <dgm:constr type="l" for="ch" forName="txNode5" refType="w" fact="0.5"/>
          <dgm:constr type="b" for="ch" forName="txNode5" refType="h"/>
          <dgm:constr type="r" for="ch" forName="txNode5" refType="w"/>
          <dgm:constr type="h" for="ch" forName="txNode5" refType="h" fact="0.16"/>
          <dgm:constr type="ctrX" for="ch" forName="dotNode2" refType="w" fact="0.3565"/>
          <dgm:constr type="ctrY" for="ch" forName="dotNode2" refType="h" fact="0.2885"/>
          <dgm:constr type="h" for="ch" forName="dotNode2" refType="h" fact="0.0218"/>
          <dgm:constr type="w" for="ch" forName="dotNode2" refType="h" refFor="ch" refForName="dotNode2"/>
          <dgm:constr type="ctrX" for="ch" forName="dotNode3" refType="w" fact="0.4922"/>
          <dgm:constr type="ctrY" for="ch" forName="dotNode3" refType="h" fact="0.4089"/>
          <dgm:constr type="h" for="ch" forName="dotNode3" refType="h" fact="0.0218"/>
          <dgm:constr type="w" for="ch" forName="dotNode3" refType="h" refFor="ch" refForName="dotNode3"/>
          <dgm:constr type="ctrX" for="ch" forName="dotNode4" refType="w" fact="0.5939"/>
          <dgm:constr type="ctrY" for="ch" forName="dotNode4" refType="h" fact="0.5497"/>
          <dgm:constr type="h" for="ch" forName="dotNode4" refType="h" fact="0.0218"/>
          <dgm:constr type="w" for="ch" forName="dotNode4" refType="h" refFor="ch" refForName="dotNode4"/>
        </dgm:constrLst>
      </dgm:if>
      <dgm:if name="Name7" axis="ch" ptType="node" func="cnt" op="equ" val="6">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5"/>
          <dgm:constr type="ctrY" for="ch" forName="txNode2" refType="h" fact="0.2693"/>
          <dgm:constr type="r" for="ch" forName="txNode2" refType="w"/>
          <dgm:constr type="h" for="ch" forName="txNode2" refType="h" fact="0.16"/>
          <dgm:constr type="l" for="ch" forName="txNode3" refType="w" fact="0"/>
          <dgm:constr type="ctrY" for="ch" forName="txNode3" refType="h" fact="0.3638"/>
          <dgm:constr type="r" for="ch" forName="txNode3" refType="w" fact="0.37"/>
          <dgm:constr type="h" for="ch" forName="txNode3" refType="h" fact="0.16"/>
          <dgm:constr type="l" for="ch" forName="txNode4" refType="w" fact="0.63"/>
          <dgm:constr type="ctrY" for="ch" forName="txNode4" refType="h" fact="0.4744"/>
          <dgm:constr type="r" for="ch" forName="txNode4" refType="w"/>
          <dgm:constr type="h" for="ch" forName="txNode4" refType="h" fact="0.16"/>
          <dgm:constr type="l" for="ch" forName="txNode5" refType="w" fact="0"/>
          <dgm:constr type="ctrY" for="ch" forName="txNode5" refType="h" fact="0.5961"/>
          <dgm:constr type="r" for="ch" forName="txNode5" refType="w" fact="0.55"/>
          <dgm:constr type="h" for="ch" forName="txNode5" refType="h" fact="0.16"/>
          <dgm:constr type="l" for="ch" forName="txNode6" refType="w" fact="0.5"/>
          <dgm:constr type="b" for="ch" forName="txNode6" refType="h"/>
          <dgm:constr type="r" for="ch" forName="txNode6" refType="w"/>
          <dgm:constr type="h" for="ch" forName="txNode6"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419"/>
          <dgm:constr type="ctrY" for="ch" forName="dotNode3" refType="h" fact="0.3638"/>
          <dgm:constr type="h" for="ch" forName="dotNode3" refType="h" fact="0.0218"/>
          <dgm:constr type="w" for="ch" forName="dotNode3" refType="h" refFor="ch" refForName="dotNode3"/>
          <dgm:constr type="ctrX" for="ch" forName="dotNode4" refType="w" fact="0.5425"/>
          <dgm:constr type="ctrY" for="ch" forName="dotNode4" refType="h" fact="0.4744"/>
          <dgm:constr type="h" for="ch" forName="dotNode4" refType="h" fact="0.0218"/>
          <dgm:constr type="w" for="ch" forName="dotNode4" refType="h" refFor="ch" refForName="dotNode4"/>
          <dgm:constr type="ctrX" for="ch" forName="dotNode5" refType="w" fact="0.6153"/>
          <dgm:constr type="ctrY" for="ch" forName="dotNode5" refType="h" fact="0.5961"/>
          <dgm:constr type="h" for="ch" forName="dotNode5" refType="h" fact="0.0218"/>
          <dgm:constr type="w" for="ch" forName="dotNode5" refType="h" refFor="ch" refForName="dotNode5"/>
        </dgm:constrLst>
      </dgm:if>
      <dgm:else name="Name8">
        <dgm:constrLst>
          <dgm:constr type="primFontSz" for="ch" ptType="node" op="equ" val="65"/>
          <dgm:constr type="w" for="ch" forName="arrowNode" refType="w" fact="0.75"/>
          <dgm:constr type="h" for="ch" forName="arrowNode" refType="h"/>
          <dgm:constr type="l" for="ch" forName="arrowNode" refType="w" fact="0.07"/>
          <dgm:constr type="t" for="ch" forName="arrowNode"/>
          <dgm:constr type="l" for="ch" forName="txNode1" refType="w" fact="0"/>
          <dgm:constr type="t" for="ch" forName="txNode1" refType="h" fact="0"/>
          <dgm:constr type="r" for="ch" forName="txNode1" refType="w" fact="0.37"/>
          <dgm:constr type="h" for="ch" forName="txNode1" refType="h" fact="0.16"/>
          <dgm:constr type="l" for="ch" forName="txNode2" refType="w" fact="0.44"/>
          <dgm:constr type="ctrY" for="ch" forName="txNode2" refType="h" fact="0.2693"/>
          <dgm:constr type="r" for="ch" forName="txNode2" refType="w"/>
          <dgm:constr type="h" for="ch" forName="txNode2" refType="h" fact="0.16"/>
          <dgm:constr type="l" for="ch" forName="txNode3" refType="w" fact="0"/>
          <dgm:constr type="ctrY" for="ch" forName="txNode3" refType="h" fact="0.3424"/>
          <dgm:constr type="r" for="ch" forName="txNode3" refType="w" fact="0.33"/>
          <dgm:constr type="h" for="ch" forName="txNode3" refType="h" fact="0.16"/>
          <dgm:constr type="l" for="ch" forName="txNode4" refType="w" fact="0.61"/>
          <dgm:constr type="ctrY" for="ch" forName="txNode4" refType="h" fact="0.4276"/>
          <dgm:constr type="r" for="ch" forName="txNode4" refType="w"/>
          <dgm:constr type="h" for="ch" forName="txNode4" refType="h" fact="0.16"/>
          <dgm:constr type="l" for="ch" forName="txNode5" refType="w" fact="0"/>
          <dgm:constr type="ctrY" for="ch" forName="txNode5" refType="h" fact="0.5218"/>
          <dgm:constr type="r" for="ch" forName="txNode5" refType="w" fact="0.5"/>
          <dgm:constr type="h" for="ch" forName="txNode5" refType="h" fact="0.16"/>
          <dgm:constr type="l" for="ch" forName="txNode6" refType="w" fact="0.71"/>
          <dgm:constr type="ctrY" for="ch" forName="txNode6" refType="h" fact="0.6179"/>
          <dgm:constr type="r" for="ch" forName="txNode6" refType="w"/>
          <dgm:constr type="h" for="ch" forName="txNode6" refType="h" fact="0.16"/>
          <dgm:constr type="l" for="ch" forName="txNode7" refType="w" fact="0.5"/>
          <dgm:constr type="b" for="ch" forName="txNode7" refType="h"/>
          <dgm:constr type="r" for="ch" forName="txNode7" refType="w"/>
          <dgm:constr type="h" for="ch" forName="txNode7" refType="h" fact="0.16"/>
          <dgm:constr type="ctrX" for="ch" forName="dotNode2" refType="w" fact="0.33"/>
          <dgm:constr type="ctrY" for="ch" forName="dotNode2" refType="h" fact="0.2693"/>
          <dgm:constr type="h" for="ch" forName="dotNode2" refType="h" fact="0.0218"/>
          <dgm:constr type="w" for="ch" forName="dotNode2" refType="h" refFor="ch" refForName="dotNode2"/>
          <dgm:constr type="ctrX" for="ch" forName="dotNode3" refType="w" fact="0.425"/>
          <dgm:constr type="ctrY" for="ch" forName="dotNode3" refType="h" fact="0.3424"/>
          <dgm:constr type="h" for="ch" forName="dotNode3" refType="h" fact="0.0218"/>
          <dgm:constr type="w" for="ch" forName="dotNode3" refType="h" refFor="ch" refForName="dotNode3"/>
          <dgm:constr type="ctrX" for="ch" forName="dotNode4" refType="w" fact="0.505"/>
          <dgm:constr type="ctrY" for="ch" forName="dotNode4" refType="h" fact="0.4276"/>
          <dgm:constr type="h" for="ch" forName="dotNode4" refType="h" fact="0.0218"/>
          <dgm:constr type="w" for="ch" forName="dotNode4" refType="h" refFor="ch" refForName="dotNode4"/>
          <dgm:constr type="ctrX" for="ch" forName="dotNode5" refType="w" fact="0.5742"/>
          <dgm:constr type="ctrY" for="ch" forName="dotNode5" refType="h" fact="0.5218"/>
          <dgm:constr type="h" for="ch" forName="dotNode5" refType="h" fact="0.0218"/>
          <dgm:constr type="w" for="ch" forName="dotNode5" refType="h" refFor="ch" refForName="dotNode5"/>
          <dgm:constr type="ctrX" for="ch" forName="dotNode6" refType="w" fact="0.63"/>
          <dgm:constr type="ctrY" for="ch" forName="dotNode6" refType="h" fact="0.6179"/>
          <dgm:constr type="h" for="ch" forName="dotNode6" refType="h" fact="0.0218"/>
          <dgm:constr type="w" for="ch" forName="dotNode6" refType="h" refFor="ch" refForName="dotNode6"/>
        </dgm:constrLst>
      </dgm:else>
    </dgm:choose>
    <dgm:forEach name="Name9" axis="self" ptType="parTrans">
      <dgm:forEach name="Name10" axis="self" ptType="sibTrans" st="2">
        <dgm:forEach name="dotRepeat" axis="self">
          <dgm:layoutNode name="dotRepeatNode" styleLbl="fgShp">
            <dgm:alg type="sp"/>
            <dgm:shape xmlns:r="http://schemas.openxmlformats.org/officeDocument/2006/relationships" type="ellipse" r:blip="">
              <dgm:adjLst/>
            </dgm:shape>
            <dgm:presOf axis="self"/>
          </dgm:layoutNode>
        </dgm:forEach>
      </dgm:forEach>
    </dgm:forEach>
    <dgm:choose name="Name11">
      <dgm:if name="Name12" axis="ch" ptType="node" func="cnt" op="gte" val="1">
        <dgm:layoutNode name="arrowNode" styleLbl="node1">
          <dgm:alg type="sp"/>
          <dgm:shape xmlns:r="http://schemas.openxmlformats.org/officeDocument/2006/relationships" rot="73.2729" type="swooshArrow" r:blip="">
            <dgm:adjLst>
              <dgm:adj idx="1" val="0.1631"/>
              <dgm:adj idx="2" val="0.3137"/>
            </dgm:adjLst>
          </dgm:shape>
          <dgm:presOf/>
        </dgm:layoutNode>
      </dgm:if>
      <dgm:else name="Name13"/>
    </dgm:choose>
    <dgm:forEach name="Name14" axis="ch" ptType="node" cnt="1">
      <dgm:layoutNode name="txNode1" styleLbl="revTx">
        <dgm:varLst>
          <dgm:bulletEnabled val="1"/>
        </dgm:varLst>
        <dgm:alg type="tx">
          <dgm:param type="txAnchorVert" val="b"/>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15" axis="ch" ptType="node" st="2" cnt="1">
      <dgm:layoutNode name="txNode2" styleLbl="revTx">
        <dgm:varLst>
          <dgm:bulletEnabled val="1"/>
        </dgm:varLst>
        <dgm:choose name="Name16">
          <dgm:if name="Name17" axis="self" ptType="node" func="revPos" op="equ" val="1">
            <dgm:alg type="tx">
              <dgm:param type="txAnchorVert" val="t"/>
            </dgm:alg>
          </dgm:if>
          <dgm:if name="Name18" axis="self" ptType="node" func="posOdd" op="equ" val="1">
            <dgm:alg type="tx">
              <dgm:param type="parTxLTRAlign" val="r"/>
              <dgm:param type="parTxRTLAlign" val="r"/>
            </dgm:alg>
          </dgm:if>
          <dgm:else name="Name1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0">
        <dgm:if name="Name21" axis="par ch" ptType="all node" func="cnt" op="neq" val="2">
          <dgm:forEach name="Name22" axis="follow" ptType="sibTrans" cnt="1">
            <dgm:layoutNode name="dotNode2">
              <dgm:alg type="sp"/>
              <dgm:shape xmlns:r="http://schemas.openxmlformats.org/officeDocument/2006/relationships" r:blip="">
                <dgm:adjLst/>
              </dgm:shape>
              <dgm:presOf/>
              <dgm:forEach name="Name23" ref="dotRepeat"/>
            </dgm:layoutNode>
          </dgm:forEach>
        </dgm:if>
        <dgm:else name="Name24"/>
      </dgm:choose>
    </dgm:forEach>
    <dgm:forEach name="Name25" axis="ch" ptType="node" st="3" cnt="1">
      <dgm:layoutNode name="txNode3" styleLbl="revTx">
        <dgm:varLst>
          <dgm:bulletEnabled val="1"/>
        </dgm:varLst>
        <dgm:choose name="Name26">
          <dgm:if name="Name27" axis="self" ptType="node" func="revPos" op="equ" val="1">
            <dgm:alg type="tx">
              <dgm:param type="txAnchorVert" val="t"/>
            </dgm:alg>
          </dgm:if>
          <dgm:if name="Name28" axis="self" ptType="node" func="posOdd" op="equ" val="1">
            <dgm:alg type="tx">
              <dgm:param type="parTxLTRAlign" val="r"/>
              <dgm:param type="parTxRTLAlign" val="r"/>
            </dgm:alg>
          </dgm:if>
          <dgm:else name="Name2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30">
        <dgm:if name="Name31" axis="par ch" ptType="all node" func="cnt" op="neq" val="3">
          <dgm:forEach name="Name32" axis="follow" ptType="sibTrans" cnt="1">
            <dgm:layoutNode name="dotNode3">
              <dgm:alg type="sp"/>
              <dgm:shape xmlns:r="http://schemas.openxmlformats.org/officeDocument/2006/relationships" r:blip="">
                <dgm:adjLst/>
              </dgm:shape>
              <dgm:presOf/>
              <dgm:forEach name="Name33" ref="dotRepeat"/>
            </dgm:layoutNode>
          </dgm:forEach>
        </dgm:if>
        <dgm:else name="Name34"/>
      </dgm:choose>
    </dgm:forEach>
    <dgm:forEach name="Name35" axis="ch" ptType="node" st="4" cnt="1">
      <dgm:layoutNode name="txNode4" styleLbl="revTx">
        <dgm:varLst>
          <dgm:bulletEnabled val="1"/>
        </dgm:varLst>
        <dgm:choose name="Name36">
          <dgm:if name="Name37" axis="self" ptType="node" func="revPos" op="equ" val="1">
            <dgm:alg type="tx">
              <dgm:param type="txAnchorVert" val="t"/>
            </dgm:alg>
          </dgm:if>
          <dgm:if name="Name38" axis="self" ptType="node" func="posOdd" op="equ" val="1">
            <dgm:alg type="tx">
              <dgm:param type="parTxLTRAlign" val="r"/>
              <dgm:param type="parTxRTLAlign" val="r"/>
            </dgm:alg>
          </dgm:if>
          <dgm:else name="Name3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40">
        <dgm:if name="Name41" axis="par ch" ptType="all node" func="cnt" op="neq" val="4">
          <dgm:forEach name="Name42" axis="follow" ptType="sibTrans" cnt="1">
            <dgm:layoutNode name="dotNode4">
              <dgm:alg type="sp"/>
              <dgm:shape xmlns:r="http://schemas.openxmlformats.org/officeDocument/2006/relationships" r:blip="">
                <dgm:adjLst/>
              </dgm:shape>
              <dgm:presOf/>
              <dgm:forEach name="Name43" ref="dotRepeat"/>
            </dgm:layoutNode>
          </dgm:forEach>
        </dgm:if>
        <dgm:else name="Name44"/>
      </dgm:choose>
    </dgm:forEach>
    <dgm:forEach name="Name45" axis="ch" ptType="node" st="5" cnt="1">
      <dgm:layoutNode name="txNode5" styleLbl="revTx">
        <dgm:varLst>
          <dgm:bulletEnabled val="1"/>
        </dgm:varLst>
        <dgm:choose name="Name46">
          <dgm:if name="Name47" axis="self" ptType="node" func="revPos" op="equ" val="1">
            <dgm:alg type="tx">
              <dgm:param type="txAnchorVert" val="t"/>
            </dgm:alg>
          </dgm:if>
          <dgm:if name="Name48" axis="self" ptType="node" func="posOdd" op="equ" val="1">
            <dgm:alg type="tx">
              <dgm:param type="parTxLTRAlign" val="r"/>
              <dgm:param type="parTxRTLAlign" val="r"/>
            </dgm:alg>
          </dgm:if>
          <dgm:else name="Name4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50">
        <dgm:if name="Name51" axis="par ch" ptType="all node" func="cnt" op="neq" val="5">
          <dgm:forEach name="Name52" axis="follow" ptType="sibTrans" cnt="1">
            <dgm:layoutNode name="dotNode5">
              <dgm:alg type="sp"/>
              <dgm:shape xmlns:r="http://schemas.openxmlformats.org/officeDocument/2006/relationships" r:blip="">
                <dgm:adjLst/>
              </dgm:shape>
              <dgm:presOf/>
              <dgm:forEach name="Name53" ref="dotRepeat"/>
            </dgm:layoutNode>
          </dgm:forEach>
        </dgm:if>
        <dgm:else name="Name54"/>
      </dgm:choose>
    </dgm:forEach>
    <dgm:forEach name="Name55" axis="ch" ptType="node" st="6" cnt="1">
      <dgm:layoutNode name="txNode6" styleLbl="revTx">
        <dgm:varLst>
          <dgm:bulletEnabled val="1"/>
        </dgm:varLst>
        <dgm:choose name="Name56">
          <dgm:if name="Name57" axis="self" ptType="node" func="revPos" op="equ" val="1">
            <dgm:alg type="tx">
              <dgm:param type="txAnchorVert" val="t"/>
            </dgm:alg>
          </dgm:if>
          <dgm:if name="Name58" axis="self" ptType="node" func="posOdd" op="equ" val="1">
            <dgm:alg type="tx">
              <dgm:param type="parTxLTRAlign" val="r"/>
              <dgm:param type="parTxRTLAlign" val="r"/>
            </dgm:alg>
          </dgm:if>
          <dgm:else name="Name59">
            <dgm:alg type="tx">
              <dgm:param type="parTxLTRAlign" val="l"/>
              <dgm:param type="parTxRTLAlign" val="l"/>
            </dgm:alg>
          </dgm:else>
        </dgm:choose>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60">
        <dgm:if name="Name61" axis="par ch" ptType="all node" func="cnt" op="neq" val="6">
          <dgm:forEach name="Name62" axis="follow" ptType="sibTrans" cnt="1">
            <dgm:layoutNode name="dotNode6">
              <dgm:alg type="sp"/>
              <dgm:shape xmlns:r="http://schemas.openxmlformats.org/officeDocument/2006/relationships" r:blip="">
                <dgm:adjLst/>
              </dgm:shape>
              <dgm:presOf/>
              <dgm:forEach name="Name63" ref="dotRepeat"/>
            </dgm:layoutNode>
          </dgm:forEach>
        </dgm:if>
        <dgm:else name="Name64"/>
      </dgm:choose>
    </dgm:forEach>
    <dgm:forEach name="Name65" axis="ch" ptType="node" st="7" cnt="1">
      <dgm:layoutNode name="txNode7" styleLbl="revTx">
        <dgm:varLst>
          <dgm:bulletEnabled val="1"/>
        </dgm:varLst>
        <dgm:alg type="tx">
          <dgm:param type="txAnchorVert" val="t"/>
        </dgm:alg>
        <dgm:shape xmlns:r="http://schemas.openxmlformats.org/officeDocument/2006/relationships" type="rect" r:blip="" zOrderOff="10">
          <dgm:adjLst/>
        </dgm:shape>
        <dgm:presOf axis="desOr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15.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16.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5.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6.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7.xml><?xml version="1.0" encoding="utf-8"?>
<dgm:layoutDef xmlns:dgm="http://schemas.openxmlformats.org/drawingml/2006/diagram" xmlns:a="http://schemas.openxmlformats.org/drawingml/2006/main" uniqueId="urn:microsoft.com/office/officeart/2008/layout/PictureAccentList">
  <dgm:title val=""/>
  <dgm:desc val=""/>
  <dgm:catLst>
    <dgm:cat type="picture" pri="14000"/>
    <dgm:cat type="list" pri="14500"/>
  </dgm:catLst>
  <dgm:sampData>
    <dgm:dataModel>
      <dgm:ptLst>
        <dgm:pt modelId="0" type="doc"/>
        <dgm:pt modelId="1">
          <dgm:prSet phldr="1"/>
        </dgm:pt>
        <dgm:pt modelId="11">
          <dgm:prSet phldr="1"/>
        </dgm:pt>
        <dgm:pt modelId="12">
          <dgm:prSet phldr="1"/>
        </dgm:pt>
      </dgm:ptLst>
      <dgm:cxnLst>
        <dgm:cxn modelId="4" srcId="0" destId="1" srcOrd="0" destOrd="0"/>
        <dgm:cxn modelId="5" srcId="1" destId="11" srcOrd="0" destOrd="0"/>
        <dgm:cxn modelId="6" srcId="1" destId="12" srcOrd="1" destOrd="0"/>
      </dgm:cxnLst>
      <dgm:bg/>
      <dgm:whole/>
    </dgm:dataModel>
  </dgm:sampData>
  <dgm:style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styleData>
  <dgm:clrData>
    <dgm:dataModel>
      <dgm:ptLst>
        <dgm:pt modelId="0" type="doc"/>
        <dgm:pt modelId="1"/>
        <dgm:pt modelId="11"/>
        <dgm:pt modelId="12"/>
        <dgm:pt modelId="13"/>
      </dgm:ptLst>
      <dgm:cxnLst>
        <dgm:cxn modelId="4" srcId="0" destId="1" srcOrd="0" destOrd="0"/>
        <dgm:cxn modelId="5" srcId="1" destId="11" srcOrd="0" destOrd="0"/>
        <dgm:cxn modelId="6" srcId="1" destId="12" srcOrd="0" destOrd="0"/>
        <dgm:cxn modelId="14" srcId="1" destId="13" srcOrd="0" destOrd="0"/>
      </dgm:cxnLst>
      <dgm:bg/>
      <dgm:whole/>
    </dgm:dataModel>
  </dgm:clrData>
  <dgm:layoutNode name="layout">
    <dgm:varLst>
      <dgm:chMax/>
      <dgm:chPref/>
      <dgm:dir/>
      <dgm:animOne val="branch"/>
      <dgm:animLvl val="lvl"/>
      <dgm:resizeHandles/>
    </dgm:varLst>
    <dgm:choose name="Name0">
      <dgm:if name="Name1" func="var" arg="dir" op="equ" val="norm">
        <dgm:alg type="hierChild">
          <dgm:param type="linDir" val="fromL"/>
        </dgm:alg>
      </dgm:if>
      <dgm:else name="Name2">
        <dgm:alg type="hierChild">
          <dgm:param type="linDir" val="fromL"/>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primFontSz" for="des" forName="childText" refType="primFontSz" refFor="des" refForName="rootText" op="lte"/>
      <dgm:constr type="w" for="des" forName="rootComposite" refType="w" fact="4"/>
      <dgm:constr type="h" for="des" forName="rootComposite" refType="h"/>
      <dgm:constr type="w" for="des" forName="childComposite" refType="w" refFor="des" refForName="rootComposite"/>
      <dgm:constr type="h" for="des" forName="childComposite" refType="h" refFor="des" refForName="rootComposite"/>
      <dgm:constr type="sibSp" refType="w" refFor="des" refForName="rootComposite" fact="0.1"/>
      <dgm:constr type="sibSp" for="des" forName="childShape" refType="h" refFor="des" refForName="rootComposite" fact="0.12"/>
      <dgm:constr type="sp" for="des" forName="root" refType="h" refFor="des" refForName="rootComposite" fact="0.18"/>
    </dgm:constrLst>
    <dgm:ruleLst/>
    <dgm:forEach name="Name3" axis="ch">
      <dgm:forEach name="Name4" axis="self" ptType="node" cnt="1">
        <dgm:layoutNode name="root">
          <dgm:varLst>
            <dgm:chMax/>
            <dgm:chPref val="4"/>
          </dgm:varLst>
          <dgm:alg type="hierRoot"/>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onstrLst>
              <dgm:constr type="l" for="ch" forName="rootText"/>
              <dgm:constr type="t" for="ch" forName="rootText"/>
              <dgm:constr type="w" for="ch" forName="rootText" refType="w"/>
              <dgm:constr type="h" for="ch" forName="rootText" refType="h"/>
            </dgm:constrLst>
            <dgm:ruleLst/>
            <dgm:layoutNode name="rootText" styleLbl="node0">
              <dgm:varLst>
                <dgm:chMax/>
                <dgm:chPref val="4"/>
              </dgm:varLst>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5" axis="ch">
              <dgm:forEach name="Name6" axis="self" ptType="node">
                <dgm:layoutNode name="childComposite">
                  <dgm:varLst>
                    <dgm:chMax val="0"/>
                    <dgm:chPref val="0"/>
                  </dgm:varLst>
                  <dgm:alg type="composite"/>
                  <dgm:shape xmlns:r="http://schemas.openxmlformats.org/officeDocument/2006/relationships" r:blip="">
                    <dgm:adjLst/>
                  </dgm:shape>
                  <dgm:presOf/>
                  <dgm:choose name="Name7">
                    <dgm:if name="Name8" func="var" arg="dir" op="equ" val="norm">
                      <dgm:constrLst>
                        <dgm:constr type="w" for="ch" forName="Image" refType="h"/>
                        <dgm:constr type="h" for="ch" forName="Image" refType="h"/>
                        <dgm:constr type="l" for="ch" forName="Image"/>
                        <dgm:constr type="t" for="ch" forName="Image"/>
                        <dgm:constr type="h" for="ch" forName="childText" refType="h"/>
                        <dgm:constr type="l" for="ch" forName="childText" refType="w" refFor="ch" refForName="Image" fact="1.06"/>
                        <dgm:constr type="t" for="ch" forName="childText"/>
                      </dgm:constrLst>
                    </dgm:if>
                    <dgm:else name="Name9">
                      <dgm:constrLst>
                        <dgm:constr type="w" for="ch" forName="Image" refType="h"/>
                        <dgm:constr type="h" for="ch" forName="Image" refType="h"/>
                        <dgm:constr type="r" for="ch" forName="Image" refType="w"/>
                        <dgm:constr type="t" for="ch" forName="Image"/>
                        <dgm:constr type="h" for="ch" forName="childText" refType="h"/>
                        <dgm:constr type="t" for="ch" forName="childText"/>
                        <dgm:constr type="wOff" for="ch" forName="childText" refType="w" refFor="ch" refForName="Image" fact="-1.06"/>
                      </dgm:constrLst>
                    </dgm:else>
                  </dgm:choose>
                  <dgm:ruleLst/>
                  <dgm:layoutNode name="Image" styleLbl="node1">
                    <dgm:alg type="sp"/>
                    <dgm:shape xmlns:r="http://schemas.openxmlformats.org/officeDocument/2006/relationships" type="roundRect" r:blip="" blipPhldr="1">
                      <dgm:adjLst>
                        <dgm:adj idx="1" val="0.1667"/>
                      </dgm:adjLst>
                    </dgm:shape>
                    <dgm:presOf/>
                  </dgm:layoutNode>
                  <dgm:layoutNode name="childText" styleLbl="lnNode1">
                    <dgm:varLst>
                      <dgm:chMax val="0"/>
                      <dgm:chPref val="0"/>
                      <dgm:bulletEnabled val="1"/>
                    </dgm:varLst>
                    <dgm:alg type="tx"/>
                    <dgm:shape xmlns:r="http://schemas.openxmlformats.org/officeDocument/2006/relationships" type="roundRect" r:blip="">
                      <dgm:adjLst>
                        <dgm:adj idx="1" val="0.1667"/>
                      </dgm:adjLst>
                    </dgm:shape>
                    <dgm:presOf axis="self desOrSelf" ptType="node node" st="1 1" cnt="1 0"/>
                    <dgm:ruleLst>
                      <dgm:rule type="primFontSz" val="5" fact="NaN" max="NaN"/>
                    </dgm:ruleLst>
                  </dgm:layoutNode>
                </dgm:layoutNode>
              </dgm:forEach>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01F6D3E-DA19-48BB-A224-037A878E2B09}" type="datetimeFigureOut">
              <a:rPr lang="pt-BR" smtClean="0"/>
              <a:t>19/08/2019</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65B2BA-2F9F-4258-BF9A-E339DA50E344}" type="slidenum">
              <a:rPr lang="pt-BR" smtClean="0"/>
              <a:t>‹nº›</a:t>
            </a:fld>
            <a:endParaRPr lang="pt-BR"/>
          </a:p>
        </p:txBody>
      </p:sp>
    </p:spTree>
    <p:extLst>
      <p:ext uri="{BB962C8B-B14F-4D97-AF65-F5344CB8AC3E}">
        <p14:creationId xmlns:p14="http://schemas.microsoft.com/office/powerpoint/2010/main" val="833754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setorsaude.com.br/veja-como-funciona-o-da-vinci-robo-cirurgiao-de-r-6-milhoe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pt.wikipedia.org/wiki/Mars_Pathfinder"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setorsaude.com.br/veja-como-funciona-o-da-vinci-robo-cirurgiao-de-r-6-milhoe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setorsaude.com.br/veja-como-funciona-o-da-vinci-robo-cirurgiao-de-r-6-milhoe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Cálculos em grande escala </a:t>
            </a:r>
          </a:p>
          <a:p>
            <a:endParaRPr lang="pt-BR" dirty="0"/>
          </a:p>
        </p:txBody>
      </p:sp>
      <p:sp>
        <p:nvSpPr>
          <p:cNvPr id="4" name="Espaço Reservado para Número de Slide 3"/>
          <p:cNvSpPr>
            <a:spLocks noGrp="1"/>
          </p:cNvSpPr>
          <p:nvPr>
            <p:ph type="sldNum" sz="quarter" idx="5"/>
          </p:nvPr>
        </p:nvSpPr>
        <p:spPr/>
        <p:txBody>
          <a:bodyPr/>
          <a:lstStyle/>
          <a:p>
            <a:fld id="{8B65B2BA-2F9F-4258-BF9A-E339DA50E344}" type="slidenum">
              <a:rPr lang="pt-BR" smtClean="0"/>
              <a:t>3</a:t>
            </a:fld>
            <a:endParaRPr lang="pt-BR"/>
          </a:p>
        </p:txBody>
      </p:sp>
    </p:spTree>
    <p:extLst>
      <p:ext uri="{BB962C8B-B14F-4D97-AF65-F5344CB8AC3E}">
        <p14:creationId xmlns:p14="http://schemas.microsoft.com/office/powerpoint/2010/main" val="35984624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hlinkClick r:id="rId3"/>
              </a:rPr>
              <a:t>https://setorsaude.com.br/veja-como-funciona-o-da-vinci-robo-cirurgiao-de-r-6-milhoes/</a:t>
            </a:r>
            <a:endParaRPr lang="pt-BR" dirty="0"/>
          </a:p>
          <a:p>
            <a:endParaRPr lang="pt-BR" dirty="0"/>
          </a:p>
        </p:txBody>
      </p:sp>
      <p:sp>
        <p:nvSpPr>
          <p:cNvPr id="4" name="Espaço Reservado para Número de Slide 3"/>
          <p:cNvSpPr>
            <a:spLocks noGrp="1"/>
          </p:cNvSpPr>
          <p:nvPr>
            <p:ph type="sldNum" sz="quarter" idx="5"/>
          </p:nvPr>
        </p:nvSpPr>
        <p:spPr/>
        <p:txBody>
          <a:bodyPr/>
          <a:lstStyle/>
          <a:p>
            <a:fld id="{8B65B2BA-2F9F-4258-BF9A-E339DA50E344}" type="slidenum">
              <a:rPr lang="pt-BR" smtClean="0"/>
              <a:t>17</a:t>
            </a:fld>
            <a:endParaRPr lang="pt-BR"/>
          </a:p>
        </p:txBody>
      </p:sp>
    </p:spTree>
    <p:extLst>
      <p:ext uri="{BB962C8B-B14F-4D97-AF65-F5344CB8AC3E}">
        <p14:creationId xmlns:p14="http://schemas.microsoft.com/office/powerpoint/2010/main" val="16045922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1" i="0" kern="1200" dirty="0">
                <a:solidFill>
                  <a:schemeClr val="tx1"/>
                </a:solidFill>
                <a:effectLst/>
                <a:latin typeface="+mn-lt"/>
                <a:ea typeface="+mn-ea"/>
                <a:cs typeface="+mn-cs"/>
              </a:rPr>
              <a:t>Ondas cerebrais</a:t>
            </a:r>
            <a:r>
              <a:rPr lang="pt-BR" sz="1200" b="0" i="0" kern="1200" dirty="0">
                <a:solidFill>
                  <a:schemeClr val="tx1"/>
                </a:solidFill>
                <a:effectLst/>
                <a:latin typeface="+mn-lt"/>
                <a:ea typeface="+mn-ea"/>
                <a:cs typeface="+mn-cs"/>
              </a:rPr>
              <a:t> são </a:t>
            </a:r>
            <a:r>
              <a:rPr lang="pt-BR" sz="1200" b="1" i="0" kern="1200" dirty="0">
                <a:solidFill>
                  <a:schemeClr val="tx1"/>
                </a:solidFill>
                <a:effectLst/>
                <a:latin typeface="+mn-lt"/>
                <a:ea typeface="+mn-ea"/>
                <a:cs typeface="+mn-cs"/>
              </a:rPr>
              <a:t>ondas</a:t>
            </a:r>
            <a:r>
              <a:rPr lang="pt-BR" sz="1200" b="0" i="0" kern="1200" dirty="0">
                <a:solidFill>
                  <a:schemeClr val="tx1"/>
                </a:solidFill>
                <a:effectLst/>
                <a:latin typeface="+mn-lt"/>
                <a:ea typeface="+mn-ea"/>
                <a:cs typeface="+mn-cs"/>
              </a:rPr>
              <a:t> eletromagnéticas produzidas pela atividade elétrica das células </a:t>
            </a:r>
            <a:r>
              <a:rPr lang="pt-BR" sz="1200" b="1" i="0" kern="1200" dirty="0">
                <a:solidFill>
                  <a:schemeClr val="tx1"/>
                </a:solidFill>
                <a:effectLst/>
                <a:latin typeface="+mn-lt"/>
                <a:ea typeface="+mn-ea"/>
                <a:cs typeface="+mn-cs"/>
              </a:rPr>
              <a:t>cerebrais</a:t>
            </a:r>
            <a:r>
              <a:rPr lang="pt-BR" sz="1200" b="0" i="0" kern="1200" dirty="0">
                <a:solidFill>
                  <a:schemeClr val="tx1"/>
                </a:solidFill>
                <a:effectLst/>
                <a:latin typeface="+mn-lt"/>
                <a:ea typeface="+mn-ea"/>
                <a:cs typeface="+mn-cs"/>
              </a:rPr>
              <a:t> medidas por um eletroencefalógrafo (ou EEG). Representam a linguagem </a:t>
            </a:r>
            <a:r>
              <a:rPr lang="pt-BR" sz="1200" b="0" i="0" kern="1200" dirty="0" err="1">
                <a:solidFill>
                  <a:schemeClr val="tx1"/>
                </a:solidFill>
                <a:effectLst/>
                <a:latin typeface="+mn-lt"/>
                <a:ea typeface="+mn-ea"/>
                <a:cs typeface="+mn-cs"/>
              </a:rPr>
              <a:t>do</a:t>
            </a:r>
            <a:r>
              <a:rPr lang="pt-BR" sz="1200" b="1" i="0" kern="1200" dirty="0" err="1">
                <a:solidFill>
                  <a:schemeClr val="tx1"/>
                </a:solidFill>
                <a:effectLst/>
                <a:latin typeface="+mn-lt"/>
                <a:ea typeface="+mn-ea"/>
                <a:cs typeface="+mn-cs"/>
              </a:rPr>
              <a:t>cérebro</a:t>
            </a:r>
            <a:endParaRPr lang="pt-BR" dirty="0"/>
          </a:p>
        </p:txBody>
      </p:sp>
      <p:sp>
        <p:nvSpPr>
          <p:cNvPr id="4" name="Espaço Reservado para Número de Slide 3"/>
          <p:cNvSpPr>
            <a:spLocks noGrp="1"/>
          </p:cNvSpPr>
          <p:nvPr>
            <p:ph type="sldNum" sz="quarter" idx="5"/>
          </p:nvPr>
        </p:nvSpPr>
        <p:spPr/>
        <p:txBody>
          <a:bodyPr/>
          <a:lstStyle/>
          <a:p>
            <a:fld id="{8B65B2BA-2F9F-4258-BF9A-E339DA50E344}" type="slidenum">
              <a:rPr lang="pt-BR" smtClean="0"/>
              <a:t>19</a:t>
            </a:fld>
            <a:endParaRPr lang="pt-BR"/>
          </a:p>
        </p:txBody>
      </p:sp>
    </p:spTree>
    <p:extLst>
      <p:ext uri="{BB962C8B-B14F-4D97-AF65-F5344CB8AC3E}">
        <p14:creationId xmlns:p14="http://schemas.microsoft.com/office/powerpoint/2010/main" val="34002633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0" i="0" kern="1200" dirty="0">
                <a:solidFill>
                  <a:schemeClr val="tx1"/>
                </a:solidFill>
                <a:effectLst/>
                <a:latin typeface="+mn-lt"/>
                <a:ea typeface="+mn-ea"/>
                <a:cs typeface="+mn-cs"/>
              </a:rPr>
              <a:t>O açúcar tem sido o principal adoçante na dieta humana por séculos representando uma percentagem elevada do consumo diário de energia com pouco valor nutricional adicional. Há também associação da ingestão elevada de açúcar com várias condições negativas de saúde, tais como obesidade e diabetes, tal fato, tem levado a uma forte necessidade de substituir total ou parcialmente o açúcar em alimentos por adoçantes alternativos de baixa caloria. Esta substituição fica, no entanto, vinculada às exigências de aceitação do consumidor, uma vez que preferências estão associadas a diversos fatores, alguns deles difíceis de avaliar. Esta proposta visa a avaliação do padrão da atividade elétrica cerebral de indivíduos saudáveis durante a degustação de bebida adoçada com adoçantes calóricos (sacarose) e adoçantes de baixa caloria (aspartame e sucralose). O objetivo é entender se o cérebro realmente processa de maneira diferente adoçantes calóricos e de baixa caloria, para entender melhor a percepção do consumidor em relação a eles. Durante a degustação a atividade elétrica cerebral será avaliada e posteriormente analisada por meio de técnicas de processamento digital de sinais (Coeficientes de Gabor). A determinação dos coeficientes e avaliação de diferença entre eles é que permitirá saber se o padrão de atividade elétrica cerebral para a bebida com adoçante calórico é semelhante ou não ao padrão obtido com adoçantes de baixa caloria. A avaliação do sinal cerebral nestas condições é inédita, contribuindo tanto para estudos acadêmicos quanto para a indústria de alimentos que poderá utilizar esses resultados na formulação de produtos de baixa caloria.</a:t>
            </a:r>
            <a:endParaRPr lang="en-US" dirty="0"/>
          </a:p>
        </p:txBody>
      </p:sp>
      <p:sp>
        <p:nvSpPr>
          <p:cNvPr id="4" name="Slide Number Placeholder 3"/>
          <p:cNvSpPr>
            <a:spLocks noGrp="1"/>
          </p:cNvSpPr>
          <p:nvPr>
            <p:ph type="sldNum" sz="quarter" idx="10"/>
          </p:nvPr>
        </p:nvSpPr>
        <p:spPr/>
        <p:txBody>
          <a:bodyPr/>
          <a:lstStyle/>
          <a:p>
            <a:fld id="{8242044A-8D3E-4DD7-9E8E-BA682003AC2F}" type="slidenum">
              <a:rPr lang="en-US" smtClean="0"/>
              <a:t>21</a:t>
            </a:fld>
            <a:endParaRPr lang="en-US"/>
          </a:p>
        </p:txBody>
      </p:sp>
    </p:spTree>
    <p:extLst>
      <p:ext uri="{BB962C8B-B14F-4D97-AF65-F5344CB8AC3E}">
        <p14:creationId xmlns:p14="http://schemas.microsoft.com/office/powerpoint/2010/main" val="12441943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242044A-8D3E-4DD7-9E8E-BA682003AC2F}" type="slidenum">
              <a:rPr lang="en-US" smtClean="0"/>
              <a:t>22</a:t>
            </a:fld>
            <a:endParaRPr lang="en-US"/>
          </a:p>
        </p:txBody>
      </p:sp>
    </p:spTree>
    <p:extLst>
      <p:ext uri="{BB962C8B-B14F-4D97-AF65-F5344CB8AC3E}">
        <p14:creationId xmlns:p14="http://schemas.microsoft.com/office/powerpoint/2010/main" val="35963216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O projeto contou com a participação de três pacientes diagnosticados com epilepsia e que iriam realizar uma neurocirurgia. Antes das operações, um pequeno pedaço de eletrodos foi implantado diretamente no cérebro para mapear, durante uma semana, a origem das convulsões.</a:t>
            </a:r>
          </a:p>
          <a:p>
            <a:r>
              <a:rPr lang="pt-BR" sz="1200" b="0" i="0" kern="1200" dirty="0">
                <a:solidFill>
                  <a:schemeClr val="tx1"/>
                </a:solidFill>
                <a:effectLst/>
                <a:latin typeface="+mn-lt"/>
                <a:ea typeface="+mn-ea"/>
                <a:cs typeface="+mn-cs"/>
              </a:rPr>
              <a:t>Os três pacientes autorizaram Chang a registrar todas as atividades cerebrais. Cada um deles recebeu duas listas: uma com nove perguntas e outra com 24 possíveis respostas para ler.</a:t>
            </a:r>
          </a:p>
          <a:p>
            <a:r>
              <a:rPr lang="pt-BR" sz="1200" b="0" i="0" kern="1200" dirty="0">
                <a:solidFill>
                  <a:schemeClr val="tx1"/>
                </a:solidFill>
                <a:effectLst/>
                <a:latin typeface="+mn-lt"/>
                <a:ea typeface="+mn-ea"/>
                <a:cs typeface="+mn-cs"/>
              </a:rPr>
              <a:t>Isso permitiu à equipe criar modelos computacionais que aprenderam a combinar os padrões específicos da atividade cerebral para as respectivas perguntas e respostas lidas por esses pacientes.</a:t>
            </a:r>
          </a:p>
          <a:p>
            <a:r>
              <a:rPr lang="pt-BR" sz="1200" b="0" i="0" kern="1200" dirty="0">
                <a:solidFill>
                  <a:schemeClr val="tx1"/>
                </a:solidFill>
                <a:effectLst/>
                <a:latin typeface="+mn-lt"/>
                <a:ea typeface="+mn-ea"/>
                <a:cs typeface="+mn-cs"/>
              </a:rPr>
              <a:t>O resultado foi um software com precisão de 76% (para qual pergunta o paciente ouviu) e 61% (para qual resposta o paciente deu) na identificação de perguntas e respostas somente com os sinais cerebrais emitidos por esses pacientes.</a:t>
            </a:r>
          </a:p>
          <a:p>
            <a:endParaRPr lang="pt-BR" dirty="0"/>
          </a:p>
        </p:txBody>
      </p:sp>
      <p:sp>
        <p:nvSpPr>
          <p:cNvPr id="4" name="Espaço Reservado para Número de Slide 3"/>
          <p:cNvSpPr>
            <a:spLocks noGrp="1"/>
          </p:cNvSpPr>
          <p:nvPr>
            <p:ph type="sldNum" sz="quarter" idx="5"/>
          </p:nvPr>
        </p:nvSpPr>
        <p:spPr/>
        <p:txBody>
          <a:bodyPr/>
          <a:lstStyle/>
          <a:p>
            <a:fld id="{8B65B2BA-2F9F-4258-BF9A-E339DA50E344}" type="slidenum">
              <a:rPr lang="pt-BR" smtClean="0"/>
              <a:t>23</a:t>
            </a:fld>
            <a:endParaRPr lang="pt-BR"/>
          </a:p>
        </p:txBody>
      </p:sp>
    </p:spTree>
    <p:extLst>
      <p:ext uri="{BB962C8B-B14F-4D97-AF65-F5344CB8AC3E}">
        <p14:creationId xmlns:p14="http://schemas.microsoft.com/office/powerpoint/2010/main" val="5011626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O projeto contou com a participação de três pacientes diagnosticados com epilepsia e que iriam realizar uma neurocirurgia. Antes das operações, um pequeno pedaço de eletrodos foi implantado diretamente no cérebro para mapear, durante uma semana, a origem das convulsões.</a:t>
            </a:r>
          </a:p>
          <a:p>
            <a:r>
              <a:rPr lang="pt-BR" sz="1200" b="0" i="0" kern="1200" dirty="0">
                <a:solidFill>
                  <a:schemeClr val="tx1"/>
                </a:solidFill>
                <a:effectLst/>
                <a:latin typeface="+mn-lt"/>
                <a:ea typeface="+mn-ea"/>
                <a:cs typeface="+mn-cs"/>
              </a:rPr>
              <a:t>Os três pacientes autorizaram Chang a registrar todas as atividades cerebrais. Cada um deles recebeu duas listas: uma com nove perguntas e outra com 24 possíveis respostas para ler.</a:t>
            </a:r>
          </a:p>
          <a:p>
            <a:r>
              <a:rPr lang="pt-BR" sz="1200" b="0" i="0" kern="1200" dirty="0">
                <a:solidFill>
                  <a:schemeClr val="tx1"/>
                </a:solidFill>
                <a:effectLst/>
                <a:latin typeface="+mn-lt"/>
                <a:ea typeface="+mn-ea"/>
                <a:cs typeface="+mn-cs"/>
              </a:rPr>
              <a:t>Isso permitiu à equipe criar modelos computacionais que aprenderam a combinar os padrões específicos da atividade cerebral para as respectivas perguntas e respostas lidas por esses pacientes.</a:t>
            </a:r>
          </a:p>
          <a:p>
            <a:r>
              <a:rPr lang="pt-BR" sz="1200" b="0" i="0" kern="1200" dirty="0">
                <a:solidFill>
                  <a:schemeClr val="tx1"/>
                </a:solidFill>
                <a:effectLst/>
                <a:latin typeface="+mn-lt"/>
                <a:ea typeface="+mn-ea"/>
                <a:cs typeface="+mn-cs"/>
              </a:rPr>
              <a:t>O resultado foi um software com precisão de 76% (para qual pergunta o paciente ouviu) e 61% (para qual resposta o paciente deu) na identificação de perguntas e respostas somente com os sinais cerebrais emitidos por esses pacientes.</a:t>
            </a:r>
          </a:p>
          <a:p>
            <a:endParaRPr lang="pt-BR" dirty="0"/>
          </a:p>
        </p:txBody>
      </p:sp>
      <p:sp>
        <p:nvSpPr>
          <p:cNvPr id="4" name="Espaço Reservado para Número de Slide 3"/>
          <p:cNvSpPr>
            <a:spLocks noGrp="1"/>
          </p:cNvSpPr>
          <p:nvPr>
            <p:ph type="sldNum" sz="quarter" idx="5"/>
          </p:nvPr>
        </p:nvSpPr>
        <p:spPr/>
        <p:txBody>
          <a:bodyPr/>
          <a:lstStyle/>
          <a:p>
            <a:fld id="{8B65B2BA-2F9F-4258-BF9A-E339DA50E344}" type="slidenum">
              <a:rPr lang="pt-BR" smtClean="0"/>
              <a:t>24</a:t>
            </a:fld>
            <a:endParaRPr lang="pt-BR"/>
          </a:p>
        </p:txBody>
      </p:sp>
    </p:spTree>
    <p:extLst>
      <p:ext uri="{BB962C8B-B14F-4D97-AF65-F5344CB8AC3E}">
        <p14:creationId xmlns:p14="http://schemas.microsoft.com/office/powerpoint/2010/main" val="28311083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a:solidFill>
                  <a:schemeClr val="tx1"/>
                </a:solidFill>
                <a:effectLst/>
                <a:latin typeface="+mn-lt"/>
                <a:ea typeface="+mn-ea"/>
                <a:cs typeface="+mn-cs"/>
              </a:rPr>
              <a:t>O processamento da informação é o pensamento em si. O pensamento é como os neurônios interagem entre si e como eles processam as informações.</a:t>
            </a:r>
            <a:endParaRPr lang="pt-BR" dirty="0"/>
          </a:p>
        </p:txBody>
      </p:sp>
      <p:sp>
        <p:nvSpPr>
          <p:cNvPr id="4" name="Espaço Reservado para Número de Slide 3"/>
          <p:cNvSpPr>
            <a:spLocks noGrp="1"/>
          </p:cNvSpPr>
          <p:nvPr>
            <p:ph type="sldNum" sz="quarter" idx="5"/>
          </p:nvPr>
        </p:nvSpPr>
        <p:spPr/>
        <p:txBody>
          <a:bodyPr/>
          <a:lstStyle/>
          <a:p>
            <a:fld id="{8B65B2BA-2F9F-4258-BF9A-E339DA50E344}" type="slidenum">
              <a:rPr lang="pt-BR" smtClean="0"/>
              <a:t>4</a:t>
            </a:fld>
            <a:endParaRPr lang="pt-BR"/>
          </a:p>
        </p:txBody>
      </p:sp>
    </p:spTree>
    <p:extLst>
      <p:ext uri="{BB962C8B-B14F-4D97-AF65-F5344CB8AC3E}">
        <p14:creationId xmlns:p14="http://schemas.microsoft.com/office/powerpoint/2010/main" val="5417066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Cálculos em grande escala </a:t>
            </a:r>
          </a:p>
          <a:p>
            <a:endParaRPr lang="pt-BR" dirty="0"/>
          </a:p>
        </p:txBody>
      </p:sp>
      <p:sp>
        <p:nvSpPr>
          <p:cNvPr id="4" name="Espaço Reservado para Número de Slide 3"/>
          <p:cNvSpPr>
            <a:spLocks noGrp="1"/>
          </p:cNvSpPr>
          <p:nvPr>
            <p:ph type="sldNum" sz="quarter" idx="5"/>
          </p:nvPr>
        </p:nvSpPr>
        <p:spPr/>
        <p:txBody>
          <a:bodyPr/>
          <a:lstStyle/>
          <a:p>
            <a:fld id="{8B65B2BA-2F9F-4258-BF9A-E339DA50E344}" type="slidenum">
              <a:rPr lang="pt-BR" smtClean="0"/>
              <a:t>5</a:t>
            </a:fld>
            <a:endParaRPr lang="pt-BR"/>
          </a:p>
        </p:txBody>
      </p:sp>
    </p:spTree>
    <p:extLst>
      <p:ext uri="{BB962C8B-B14F-4D97-AF65-F5344CB8AC3E}">
        <p14:creationId xmlns:p14="http://schemas.microsoft.com/office/powerpoint/2010/main" val="38648899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i="1" dirty="0"/>
              <a:t>"uma capacidade mental bastante geral que, entre outras coisas, envolve a habilidade de raciocinar, planejar, resolver problemas, pensar de forma abstrata, compreender </a:t>
            </a:r>
            <a:r>
              <a:rPr lang="pt-BR" i="1" dirty="0" err="1"/>
              <a:t>idéias</a:t>
            </a:r>
            <a:r>
              <a:rPr lang="pt-BR" i="1" dirty="0"/>
              <a:t> complexas, aprender rápido e aprender com a experiência. Não é uma mera aprendizagem literária, uma habilidade estritamente acadêmica ou um talento para sair-se bem em provas. Ao contrário disso, o conceito refere-se a uma capacidade mais ampla e mais profunda de compreensão do mundo à sua volta - 'pegar no ar', 'pegar' o sentido das coisas ou 'perceber'"</a:t>
            </a:r>
            <a:endParaRPr lang="pt-BR" dirty="0">
              <a:latin typeface="Arial" pitchFamily="34" charset="0"/>
            </a:endParaRPr>
          </a:p>
          <a:p>
            <a:endParaRPr lang="pt-BR" dirty="0"/>
          </a:p>
        </p:txBody>
      </p:sp>
      <p:sp>
        <p:nvSpPr>
          <p:cNvPr id="4" name="Espaço Reservado para Número de Slide 3"/>
          <p:cNvSpPr>
            <a:spLocks noGrp="1"/>
          </p:cNvSpPr>
          <p:nvPr>
            <p:ph type="sldNum" sz="quarter" idx="5"/>
          </p:nvPr>
        </p:nvSpPr>
        <p:spPr/>
        <p:txBody>
          <a:bodyPr/>
          <a:lstStyle/>
          <a:p>
            <a:fld id="{8B65B2BA-2F9F-4258-BF9A-E339DA50E344}" type="slidenum">
              <a:rPr lang="pt-BR" smtClean="0"/>
              <a:t>9</a:t>
            </a:fld>
            <a:endParaRPr lang="pt-BR"/>
          </a:p>
        </p:txBody>
      </p:sp>
    </p:spTree>
    <p:extLst>
      <p:ext uri="{BB962C8B-B14F-4D97-AF65-F5344CB8AC3E}">
        <p14:creationId xmlns:p14="http://schemas.microsoft.com/office/powerpoint/2010/main" val="26276710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i="1" dirty="0"/>
              <a:t>"uma capacidade mental bastante geral que, entre outras coisas, envolve a habilidade de raciocinar, planejar, resolver problemas, pensar de forma abstrata, compreender </a:t>
            </a:r>
            <a:r>
              <a:rPr lang="pt-BR" i="1" dirty="0" err="1"/>
              <a:t>idéias</a:t>
            </a:r>
            <a:r>
              <a:rPr lang="pt-BR" i="1" dirty="0"/>
              <a:t> complexas, aprender rápido e aprender com a experiência. Não é uma mera aprendizagem literária, uma habilidade estritamente acadêmica ou um talento para sair-se bem em provas. Ao contrário disso, o conceito refere-se a uma capacidade mais ampla e mais profunda de compreensão do mundo à sua volta - 'pegar no ar', 'pegar' o sentido das coisas ou 'perceber'"</a:t>
            </a:r>
            <a:endParaRPr lang="pt-BR" dirty="0">
              <a:latin typeface="Arial" pitchFamily="34" charset="0"/>
            </a:endParaRPr>
          </a:p>
          <a:p>
            <a:endParaRPr lang="pt-BR" dirty="0"/>
          </a:p>
        </p:txBody>
      </p:sp>
      <p:sp>
        <p:nvSpPr>
          <p:cNvPr id="4" name="Espaço Reservado para Número de Slide 3"/>
          <p:cNvSpPr>
            <a:spLocks noGrp="1"/>
          </p:cNvSpPr>
          <p:nvPr>
            <p:ph type="sldNum" sz="quarter" idx="5"/>
          </p:nvPr>
        </p:nvSpPr>
        <p:spPr/>
        <p:txBody>
          <a:bodyPr/>
          <a:lstStyle/>
          <a:p>
            <a:fld id="{8B65B2BA-2F9F-4258-BF9A-E339DA50E344}" type="slidenum">
              <a:rPr lang="pt-BR" smtClean="0"/>
              <a:t>10</a:t>
            </a:fld>
            <a:endParaRPr lang="pt-BR"/>
          </a:p>
        </p:txBody>
      </p:sp>
    </p:spTree>
    <p:extLst>
      <p:ext uri="{BB962C8B-B14F-4D97-AF65-F5344CB8AC3E}">
        <p14:creationId xmlns:p14="http://schemas.microsoft.com/office/powerpoint/2010/main" val="1132834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dirty="0"/>
              <a:t>Cálculos em grande escala </a:t>
            </a:r>
          </a:p>
          <a:p>
            <a:endParaRPr lang="pt-BR" dirty="0"/>
          </a:p>
        </p:txBody>
      </p:sp>
      <p:sp>
        <p:nvSpPr>
          <p:cNvPr id="4" name="Espaço Reservado para Número de Slide 3"/>
          <p:cNvSpPr>
            <a:spLocks noGrp="1"/>
          </p:cNvSpPr>
          <p:nvPr>
            <p:ph type="sldNum" sz="quarter" idx="5"/>
          </p:nvPr>
        </p:nvSpPr>
        <p:spPr/>
        <p:txBody>
          <a:bodyPr/>
          <a:lstStyle/>
          <a:p>
            <a:fld id="{8B65B2BA-2F9F-4258-BF9A-E339DA50E344}" type="slidenum">
              <a:rPr lang="pt-BR" smtClean="0"/>
              <a:t>12</a:t>
            </a:fld>
            <a:endParaRPr lang="pt-BR"/>
          </a:p>
        </p:txBody>
      </p:sp>
    </p:spTree>
    <p:extLst>
      <p:ext uri="{BB962C8B-B14F-4D97-AF65-F5344CB8AC3E}">
        <p14:creationId xmlns:p14="http://schemas.microsoft.com/office/powerpoint/2010/main" val="566030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hlinkClick r:id="rId3"/>
              </a:rPr>
              <a:t>http://pt.wikipedia.org/wiki/Mars_Pathfinder</a:t>
            </a:r>
            <a:endParaRPr lang="pt-BR" dirty="0"/>
          </a:p>
          <a:p>
            <a:r>
              <a:rPr lang="en-US" dirty="0"/>
              <a:t>Pathfinder, </a:t>
            </a:r>
            <a:r>
              <a:rPr lang="en-US" dirty="0" err="1"/>
              <a:t>missão</a:t>
            </a:r>
            <a:r>
              <a:rPr lang="en-US" dirty="0"/>
              <a:t> de </a:t>
            </a:r>
            <a:r>
              <a:rPr lang="en-US" dirty="0" err="1"/>
              <a:t>reconhecimento</a:t>
            </a:r>
            <a:r>
              <a:rPr lang="en-US" dirty="0"/>
              <a:t> </a:t>
            </a:r>
            <a:r>
              <a:rPr lang="en-US" dirty="0" err="1"/>
              <a:t>em</a:t>
            </a:r>
            <a:r>
              <a:rPr lang="en-US" dirty="0"/>
              <a:t> </a:t>
            </a:r>
            <a:r>
              <a:rPr lang="en-US" dirty="0" err="1"/>
              <a:t>marte</a:t>
            </a:r>
            <a:r>
              <a:rPr lang="en-US" dirty="0"/>
              <a:t> – </a:t>
            </a:r>
            <a:r>
              <a:rPr lang="en-US" dirty="0" err="1"/>
              <a:t>Soujouner</a:t>
            </a:r>
            <a:r>
              <a:rPr lang="en-US" dirty="0"/>
              <a:t> é o </a:t>
            </a:r>
            <a:r>
              <a:rPr lang="en-US" dirty="0" err="1"/>
              <a:t>robo</a:t>
            </a:r>
            <a:r>
              <a:rPr lang="en-US" dirty="0"/>
              <a:t> q </a:t>
            </a:r>
            <a:r>
              <a:rPr lang="en-US" dirty="0" err="1"/>
              <a:t>passou</a:t>
            </a:r>
            <a:r>
              <a:rPr lang="en-US" dirty="0"/>
              <a:t> um </a:t>
            </a:r>
            <a:r>
              <a:rPr lang="en-US" dirty="0" err="1"/>
              <a:t>mes</a:t>
            </a:r>
            <a:r>
              <a:rPr lang="en-US" dirty="0"/>
              <a:t> </a:t>
            </a:r>
            <a:r>
              <a:rPr lang="en-US" dirty="0" err="1"/>
              <a:t>fazendo</a:t>
            </a:r>
            <a:r>
              <a:rPr lang="en-US" dirty="0"/>
              <a:t> </a:t>
            </a:r>
            <a:r>
              <a:rPr lang="en-US" dirty="0" err="1"/>
              <a:t>leituras</a:t>
            </a:r>
            <a:r>
              <a:rPr lang="en-US" dirty="0"/>
              <a:t> </a:t>
            </a:r>
            <a:r>
              <a:rPr lang="en-US" dirty="0" err="1"/>
              <a:t>na</a:t>
            </a:r>
            <a:r>
              <a:rPr lang="en-US" dirty="0"/>
              <a:t> </a:t>
            </a:r>
            <a:r>
              <a:rPr lang="en-US" dirty="0" err="1"/>
              <a:t>superfície</a:t>
            </a:r>
            <a:r>
              <a:rPr lang="en-US" dirty="0"/>
              <a:t> de </a:t>
            </a:r>
            <a:r>
              <a:rPr lang="en-US" dirty="0" err="1"/>
              <a:t>Marte</a:t>
            </a:r>
            <a:r>
              <a:rPr lang="en-US" dirty="0"/>
              <a:t>, 1996</a:t>
            </a:r>
          </a:p>
          <a:p>
            <a:endParaRPr lang="en-US" dirty="0"/>
          </a:p>
          <a:p>
            <a:r>
              <a:rPr lang="pt-BR" dirty="0">
                <a:hlinkClick r:id="rId3"/>
              </a:rPr>
              <a:t>http://pt.wikipedia.org/wiki/Mars_Pathfinder</a:t>
            </a:r>
            <a:endParaRPr lang="pt-BR" dirty="0"/>
          </a:p>
          <a:p>
            <a:r>
              <a:rPr lang="en-US" dirty="0"/>
              <a:t>Pathfinder, </a:t>
            </a:r>
            <a:r>
              <a:rPr lang="en-US" dirty="0" err="1"/>
              <a:t>missão</a:t>
            </a:r>
            <a:r>
              <a:rPr lang="en-US" dirty="0"/>
              <a:t> de </a:t>
            </a:r>
            <a:r>
              <a:rPr lang="en-US" dirty="0" err="1"/>
              <a:t>reconhecimento</a:t>
            </a:r>
            <a:r>
              <a:rPr lang="en-US" dirty="0"/>
              <a:t> </a:t>
            </a:r>
            <a:r>
              <a:rPr lang="en-US" dirty="0" err="1"/>
              <a:t>em</a:t>
            </a:r>
            <a:r>
              <a:rPr lang="en-US" dirty="0"/>
              <a:t> </a:t>
            </a:r>
            <a:r>
              <a:rPr lang="en-US" dirty="0" err="1"/>
              <a:t>marte</a:t>
            </a:r>
            <a:r>
              <a:rPr lang="en-US" dirty="0"/>
              <a:t> – </a:t>
            </a:r>
            <a:r>
              <a:rPr lang="en-US" dirty="0" err="1"/>
              <a:t>Soujouner</a:t>
            </a:r>
            <a:r>
              <a:rPr lang="en-US" dirty="0"/>
              <a:t> é o </a:t>
            </a:r>
            <a:r>
              <a:rPr lang="en-US" dirty="0" err="1"/>
              <a:t>robo</a:t>
            </a:r>
            <a:r>
              <a:rPr lang="en-US" dirty="0"/>
              <a:t> q </a:t>
            </a:r>
            <a:r>
              <a:rPr lang="en-US" dirty="0" err="1"/>
              <a:t>passou</a:t>
            </a:r>
            <a:r>
              <a:rPr lang="en-US" dirty="0"/>
              <a:t> um </a:t>
            </a:r>
            <a:r>
              <a:rPr lang="en-US" dirty="0" err="1"/>
              <a:t>mes</a:t>
            </a:r>
            <a:r>
              <a:rPr lang="en-US" dirty="0"/>
              <a:t> </a:t>
            </a:r>
            <a:r>
              <a:rPr lang="en-US" dirty="0" err="1"/>
              <a:t>fazendo</a:t>
            </a:r>
            <a:r>
              <a:rPr lang="en-US" dirty="0"/>
              <a:t> </a:t>
            </a:r>
            <a:r>
              <a:rPr lang="en-US" dirty="0" err="1"/>
              <a:t>leituras</a:t>
            </a:r>
            <a:r>
              <a:rPr lang="en-US" dirty="0"/>
              <a:t> </a:t>
            </a:r>
            <a:r>
              <a:rPr lang="en-US" dirty="0" err="1"/>
              <a:t>na</a:t>
            </a:r>
            <a:r>
              <a:rPr lang="en-US" dirty="0"/>
              <a:t> </a:t>
            </a:r>
            <a:r>
              <a:rPr lang="en-US" dirty="0" err="1"/>
              <a:t>superfície</a:t>
            </a:r>
            <a:r>
              <a:rPr lang="en-US" dirty="0"/>
              <a:t> de </a:t>
            </a:r>
            <a:r>
              <a:rPr lang="en-US" dirty="0" err="1"/>
              <a:t>Marte</a:t>
            </a:r>
            <a:r>
              <a:rPr lang="en-US" dirty="0"/>
              <a:t>, 1996</a:t>
            </a:r>
            <a:endParaRPr lang="pt-BR" dirty="0"/>
          </a:p>
          <a:p>
            <a:endParaRPr lang="pt-BR" dirty="0"/>
          </a:p>
          <a:p>
            <a:endParaRPr lang="pt-BR" dirty="0"/>
          </a:p>
        </p:txBody>
      </p:sp>
      <p:sp>
        <p:nvSpPr>
          <p:cNvPr id="4" name="Espaço Reservado para Número de Slide 3"/>
          <p:cNvSpPr>
            <a:spLocks noGrp="1"/>
          </p:cNvSpPr>
          <p:nvPr>
            <p:ph type="sldNum" sz="quarter" idx="5"/>
          </p:nvPr>
        </p:nvSpPr>
        <p:spPr/>
        <p:txBody>
          <a:bodyPr/>
          <a:lstStyle/>
          <a:p>
            <a:fld id="{8B65B2BA-2F9F-4258-BF9A-E339DA50E344}" type="slidenum">
              <a:rPr lang="pt-BR" smtClean="0"/>
              <a:t>14</a:t>
            </a:fld>
            <a:endParaRPr lang="pt-BR"/>
          </a:p>
        </p:txBody>
      </p:sp>
    </p:spTree>
    <p:extLst>
      <p:ext uri="{BB962C8B-B14F-4D97-AF65-F5344CB8AC3E}">
        <p14:creationId xmlns:p14="http://schemas.microsoft.com/office/powerpoint/2010/main" val="2022796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hlinkClick r:id="rId3"/>
              </a:rPr>
              <a:t>https://setorsaude.com.br/veja-como-funciona-o-da-vinci-robo-cirurgiao-de-r-6-milhoes/</a:t>
            </a:r>
            <a:endParaRPr lang="pt-BR" dirty="0"/>
          </a:p>
          <a:p>
            <a:endParaRPr lang="pt-BR" dirty="0"/>
          </a:p>
        </p:txBody>
      </p:sp>
      <p:sp>
        <p:nvSpPr>
          <p:cNvPr id="4" name="Espaço Reservado para Número de Slide 3"/>
          <p:cNvSpPr>
            <a:spLocks noGrp="1"/>
          </p:cNvSpPr>
          <p:nvPr>
            <p:ph type="sldNum" sz="quarter" idx="5"/>
          </p:nvPr>
        </p:nvSpPr>
        <p:spPr/>
        <p:txBody>
          <a:bodyPr/>
          <a:lstStyle/>
          <a:p>
            <a:fld id="{8B65B2BA-2F9F-4258-BF9A-E339DA50E344}" type="slidenum">
              <a:rPr lang="pt-BR" smtClean="0"/>
              <a:t>15</a:t>
            </a:fld>
            <a:endParaRPr lang="pt-BR"/>
          </a:p>
        </p:txBody>
      </p:sp>
    </p:spTree>
    <p:extLst>
      <p:ext uri="{BB962C8B-B14F-4D97-AF65-F5344CB8AC3E}">
        <p14:creationId xmlns:p14="http://schemas.microsoft.com/office/powerpoint/2010/main" val="1343656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hlinkClick r:id="rId3"/>
              </a:rPr>
              <a:t>https://setorsaude.com.br/veja-como-funciona-o-da-vinci-robo-cirurgiao-de-r-6-milhoes/</a:t>
            </a:r>
            <a:endParaRPr lang="pt-BR" dirty="0"/>
          </a:p>
          <a:p>
            <a:endParaRPr lang="pt-BR" dirty="0"/>
          </a:p>
        </p:txBody>
      </p:sp>
      <p:sp>
        <p:nvSpPr>
          <p:cNvPr id="4" name="Espaço Reservado para Número de Slide 3"/>
          <p:cNvSpPr>
            <a:spLocks noGrp="1"/>
          </p:cNvSpPr>
          <p:nvPr>
            <p:ph type="sldNum" sz="quarter" idx="5"/>
          </p:nvPr>
        </p:nvSpPr>
        <p:spPr/>
        <p:txBody>
          <a:bodyPr/>
          <a:lstStyle/>
          <a:p>
            <a:fld id="{8B65B2BA-2F9F-4258-BF9A-E339DA50E344}" type="slidenum">
              <a:rPr lang="pt-BR" smtClean="0"/>
              <a:t>16</a:t>
            </a:fld>
            <a:endParaRPr lang="pt-BR"/>
          </a:p>
        </p:txBody>
      </p:sp>
    </p:spTree>
    <p:extLst>
      <p:ext uri="{BB962C8B-B14F-4D97-AF65-F5344CB8AC3E}">
        <p14:creationId xmlns:p14="http://schemas.microsoft.com/office/powerpoint/2010/main" val="17048417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pt-BR"/>
              <a:t>Clique para editar o título Mestre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a:t>Clique para editar o estilo do subtítulo Mestre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4B9E63C1-5F35-42F6-BA88-BA6A9609D909}" type="datetimeFigureOut">
              <a:rPr lang="pt-BR" smtClean="0"/>
              <a:t>19/08/2019</a:t>
            </a:fld>
            <a:endParaRPr lang="pt-BR"/>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pt-BR"/>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2D451984-9215-4DB7-AFA0-53439308B92A}" type="slidenum">
              <a:rPr lang="pt-BR" smtClean="0"/>
              <a:t>‹nº›</a:t>
            </a:fld>
            <a:endParaRPr lang="pt-BR"/>
          </a:p>
        </p:txBody>
      </p:sp>
    </p:spTree>
    <p:extLst>
      <p:ext uri="{BB962C8B-B14F-4D97-AF65-F5344CB8AC3E}">
        <p14:creationId xmlns:p14="http://schemas.microsoft.com/office/powerpoint/2010/main" val="4123872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4B9E63C1-5F35-42F6-BA88-BA6A9609D909}" type="datetimeFigureOut">
              <a:rPr lang="pt-BR" smtClean="0"/>
              <a:t>19/08/2019</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p:txBody>
          <a:bodyPr/>
          <a:lstStyle/>
          <a:p>
            <a:fld id="{2D451984-9215-4DB7-AFA0-53439308B92A}" type="slidenum">
              <a:rPr lang="pt-BR" smtClean="0"/>
              <a:t>‹nº›</a:t>
            </a:fld>
            <a:endParaRPr lang="pt-BR"/>
          </a:p>
        </p:txBody>
      </p:sp>
    </p:spTree>
    <p:extLst>
      <p:ext uri="{BB962C8B-B14F-4D97-AF65-F5344CB8AC3E}">
        <p14:creationId xmlns:p14="http://schemas.microsoft.com/office/powerpoint/2010/main" val="1822828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4B9E63C1-5F35-42F6-BA88-BA6A9609D909}" type="datetimeFigureOut">
              <a:rPr lang="pt-BR" smtClean="0"/>
              <a:t>19/08/2019</a:t>
            </a:fld>
            <a:endParaRPr lang="pt-BR"/>
          </a:p>
        </p:txBody>
      </p:sp>
      <p:sp>
        <p:nvSpPr>
          <p:cNvPr id="5" name="Footer Placeholder 4"/>
          <p:cNvSpPr>
            <a:spLocks noGrp="1"/>
          </p:cNvSpPr>
          <p:nvPr>
            <p:ph type="ftr" sz="quarter" idx="11"/>
          </p:nvPr>
        </p:nvSpPr>
        <p:spPr>
          <a:xfrm>
            <a:off x="774923" y="5951811"/>
            <a:ext cx="7896279" cy="365125"/>
          </a:xfrm>
        </p:spPr>
        <p:txBody>
          <a:bodyPr/>
          <a:lstStyle/>
          <a:p>
            <a:endParaRPr lang="pt-BR"/>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2D451984-9215-4DB7-AFA0-53439308B92A}" type="slidenum">
              <a:rPr lang="pt-BR" smtClean="0"/>
              <a:t>‹nº›</a:t>
            </a:fld>
            <a:endParaRPr lang="pt-BR"/>
          </a:p>
        </p:txBody>
      </p:sp>
    </p:spTree>
    <p:extLst>
      <p:ext uri="{BB962C8B-B14F-4D97-AF65-F5344CB8AC3E}">
        <p14:creationId xmlns:p14="http://schemas.microsoft.com/office/powerpoint/2010/main" val="32270386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pt-BR"/>
              <a:t>Clique para editar o título Mestre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4B9E63C1-5F35-42F6-BA88-BA6A9609D909}" type="datetimeFigureOut">
              <a:rPr lang="pt-BR" smtClean="0"/>
              <a:t>19/08/2019</a:t>
            </a:fld>
            <a:endParaRPr lang="pt-BR"/>
          </a:p>
        </p:txBody>
      </p:sp>
      <p:sp>
        <p:nvSpPr>
          <p:cNvPr id="5" name="Footer Placeholder 4"/>
          <p:cNvSpPr>
            <a:spLocks noGrp="1"/>
          </p:cNvSpPr>
          <p:nvPr>
            <p:ph type="ftr" sz="quarter" idx="11"/>
          </p:nvPr>
        </p:nvSpPr>
        <p:spPr/>
        <p:txBody>
          <a:bodyPr/>
          <a:lstStyle/>
          <a:p>
            <a:endParaRPr lang="pt-BR"/>
          </a:p>
        </p:txBody>
      </p:sp>
      <p:sp>
        <p:nvSpPr>
          <p:cNvPr id="6" name="Slide Number Placeholder 5"/>
          <p:cNvSpPr>
            <a:spLocks noGrp="1"/>
          </p:cNvSpPr>
          <p:nvPr>
            <p:ph type="sldNum" sz="quarter" idx="12"/>
          </p:nvPr>
        </p:nvSpPr>
        <p:spPr>
          <a:xfrm>
            <a:off x="10558300" y="5956137"/>
            <a:ext cx="1052508" cy="365125"/>
          </a:xfrm>
        </p:spPr>
        <p:txBody>
          <a:bodyPr/>
          <a:lstStyle/>
          <a:p>
            <a:fld id="{2D451984-9215-4DB7-AFA0-53439308B92A}" type="slidenum">
              <a:rPr lang="pt-BR" smtClean="0"/>
              <a:t>‹nº›</a:t>
            </a:fld>
            <a:endParaRPr lang="pt-BR"/>
          </a:p>
        </p:txBody>
      </p:sp>
    </p:spTree>
    <p:extLst>
      <p:ext uri="{BB962C8B-B14F-4D97-AF65-F5344CB8AC3E}">
        <p14:creationId xmlns:p14="http://schemas.microsoft.com/office/powerpoint/2010/main" val="34339234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pt-BR"/>
              <a:t>Clique para editar o título Mestre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a:t>Clique para editar os estilos de texto Mestres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4B9E63C1-5F35-42F6-BA88-BA6A9609D909}" type="datetimeFigureOut">
              <a:rPr lang="pt-BR" smtClean="0"/>
              <a:t>19/08/2019</a:t>
            </a:fld>
            <a:endParaRPr lang="pt-BR"/>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pt-BR"/>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2D451984-9215-4DB7-AFA0-53439308B92A}" type="slidenum">
              <a:rPr lang="pt-BR" smtClean="0"/>
              <a:t>‹nº›</a:t>
            </a:fld>
            <a:endParaRPr lang="pt-BR"/>
          </a:p>
        </p:txBody>
      </p:sp>
    </p:spTree>
    <p:extLst>
      <p:ext uri="{BB962C8B-B14F-4D97-AF65-F5344CB8AC3E}">
        <p14:creationId xmlns:p14="http://schemas.microsoft.com/office/powerpoint/2010/main" val="40426945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pt-BR"/>
              <a:t>Clique para editar o título Mestre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4B9E63C1-5F35-42F6-BA88-BA6A9609D909}" type="datetimeFigureOut">
              <a:rPr lang="pt-BR" smtClean="0"/>
              <a:t>19/08/2019</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2D451984-9215-4DB7-AFA0-53439308B92A}" type="slidenum">
              <a:rPr lang="pt-BR" smtClean="0"/>
              <a:t>‹nº›</a:t>
            </a:fld>
            <a:endParaRPr lang="pt-BR"/>
          </a:p>
        </p:txBody>
      </p:sp>
    </p:spTree>
    <p:extLst>
      <p:ext uri="{BB962C8B-B14F-4D97-AF65-F5344CB8AC3E}">
        <p14:creationId xmlns:p14="http://schemas.microsoft.com/office/powerpoint/2010/main" val="3211991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4B9E63C1-5F35-42F6-BA88-BA6A9609D909}" type="datetimeFigureOut">
              <a:rPr lang="pt-BR" smtClean="0"/>
              <a:t>19/08/2019</a:t>
            </a:fld>
            <a:endParaRPr lang="pt-BR"/>
          </a:p>
        </p:txBody>
      </p:sp>
      <p:sp>
        <p:nvSpPr>
          <p:cNvPr id="8" name="Footer Placeholder 7"/>
          <p:cNvSpPr>
            <a:spLocks noGrp="1"/>
          </p:cNvSpPr>
          <p:nvPr>
            <p:ph type="ftr" sz="quarter" idx="11"/>
          </p:nvPr>
        </p:nvSpPr>
        <p:spPr/>
        <p:txBody>
          <a:bodyPr/>
          <a:lstStyle/>
          <a:p>
            <a:endParaRPr lang="pt-BR"/>
          </a:p>
        </p:txBody>
      </p:sp>
      <p:sp>
        <p:nvSpPr>
          <p:cNvPr id="9" name="Slide Number Placeholder 8"/>
          <p:cNvSpPr>
            <a:spLocks noGrp="1"/>
          </p:cNvSpPr>
          <p:nvPr>
            <p:ph type="sldNum" sz="quarter" idx="12"/>
          </p:nvPr>
        </p:nvSpPr>
        <p:spPr/>
        <p:txBody>
          <a:bodyPr/>
          <a:lstStyle/>
          <a:p>
            <a:fld id="{2D451984-9215-4DB7-AFA0-53439308B92A}" type="slidenum">
              <a:rPr lang="pt-BR" smtClean="0"/>
              <a:t>‹nº›</a:t>
            </a:fld>
            <a:endParaRPr lang="pt-BR"/>
          </a:p>
        </p:txBody>
      </p:sp>
    </p:spTree>
    <p:extLst>
      <p:ext uri="{BB962C8B-B14F-4D97-AF65-F5344CB8AC3E}">
        <p14:creationId xmlns:p14="http://schemas.microsoft.com/office/powerpoint/2010/main" val="35152153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4B9E63C1-5F35-42F6-BA88-BA6A9609D909}" type="datetimeFigureOut">
              <a:rPr lang="pt-BR" smtClean="0"/>
              <a:t>19/08/2019</a:t>
            </a:fld>
            <a:endParaRPr lang="pt-BR"/>
          </a:p>
        </p:txBody>
      </p:sp>
      <p:sp>
        <p:nvSpPr>
          <p:cNvPr id="4" name="Footer Placeholder 3"/>
          <p:cNvSpPr>
            <a:spLocks noGrp="1"/>
          </p:cNvSpPr>
          <p:nvPr>
            <p:ph type="ftr" sz="quarter" idx="11"/>
          </p:nvPr>
        </p:nvSpPr>
        <p:spPr/>
        <p:txBody>
          <a:bodyPr/>
          <a:lstStyle/>
          <a:p>
            <a:endParaRPr lang="pt-BR"/>
          </a:p>
        </p:txBody>
      </p:sp>
      <p:sp>
        <p:nvSpPr>
          <p:cNvPr id="5" name="Slide Number Placeholder 4"/>
          <p:cNvSpPr>
            <a:spLocks noGrp="1"/>
          </p:cNvSpPr>
          <p:nvPr>
            <p:ph type="sldNum" sz="quarter" idx="12"/>
          </p:nvPr>
        </p:nvSpPr>
        <p:spPr/>
        <p:txBody>
          <a:bodyPr/>
          <a:lstStyle/>
          <a:p>
            <a:fld id="{2D451984-9215-4DB7-AFA0-53439308B92A}" type="slidenum">
              <a:rPr lang="pt-BR" smtClean="0"/>
              <a:t>‹nº›</a:t>
            </a:fld>
            <a:endParaRPr lang="pt-BR"/>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pt-BR"/>
              <a:t>Clique para editar o título Mestre</a:t>
            </a:r>
            <a:endParaRPr lang="en-US" dirty="0"/>
          </a:p>
        </p:txBody>
      </p:sp>
    </p:spTree>
    <p:extLst>
      <p:ext uri="{BB962C8B-B14F-4D97-AF65-F5344CB8AC3E}">
        <p14:creationId xmlns:p14="http://schemas.microsoft.com/office/powerpoint/2010/main" val="16991345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9E63C1-5F35-42F6-BA88-BA6A9609D909}" type="datetimeFigureOut">
              <a:rPr lang="pt-BR" smtClean="0"/>
              <a:t>19/08/2019</a:t>
            </a:fld>
            <a:endParaRPr lang="pt-BR"/>
          </a:p>
        </p:txBody>
      </p:sp>
      <p:sp>
        <p:nvSpPr>
          <p:cNvPr id="3" name="Footer Placeholder 2"/>
          <p:cNvSpPr>
            <a:spLocks noGrp="1"/>
          </p:cNvSpPr>
          <p:nvPr>
            <p:ph type="ftr" sz="quarter" idx="11"/>
          </p:nvPr>
        </p:nvSpPr>
        <p:spPr/>
        <p:txBody>
          <a:bodyPr/>
          <a:lstStyle/>
          <a:p>
            <a:endParaRPr lang="pt-BR"/>
          </a:p>
        </p:txBody>
      </p:sp>
      <p:sp>
        <p:nvSpPr>
          <p:cNvPr id="4" name="Slide Number Placeholder 3"/>
          <p:cNvSpPr>
            <a:spLocks noGrp="1"/>
          </p:cNvSpPr>
          <p:nvPr>
            <p:ph type="sldNum" sz="quarter" idx="12"/>
          </p:nvPr>
        </p:nvSpPr>
        <p:spPr/>
        <p:txBody>
          <a:bodyPr/>
          <a:lstStyle/>
          <a:p>
            <a:fld id="{2D451984-9215-4DB7-AFA0-53439308B92A}" type="slidenum">
              <a:rPr lang="pt-BR" smtClean="0"/>
              <a:t>‹nº›</a:t>
            </a:fld>
            <a:endParaRPr lang="pt-BR"/>
          </a:p>
        </p:txBody>
      </p:sp>
    </p:spTree>
    <p:extLst>
      <p:ext uri="{BB962C8B-B14F-4D97-AF65-F5344CB8AC3E}">
        <p14:creationId xmlns:p14="http://schemas.microsoft.com/office/powerpoint/2010/main" val="11402467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pt-BR"/>
              <a:t>Clique para editar o título Mestre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4B9E63C1-5F35-42F6-BA88-BA6A9609D909}" type="datetimeFigureOut">
              <a:rPr lang="pt-BR" smtClean="0"/>
              <a:t>19/08/2019</a:t>
            </a:fld>
            <a:endParaRPr lang="pt-BR"/>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pt-BR"/>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2D451984-9215-4DB7-AFA0-53439308B92A}" type="slidenum">
              <a:rPr lang="pt-BR" smtClean="0"/>
              <a:t>‹nº›</a:t>
            </a:fld>
            <a:endParaRPr lang="pt-BR"/>
          </a:p>
        </p:txBody>
      </p:sp>
    </p:spTree>
    <p:extLst>
      <p:ext uri="{BB962C8B-B14F-4D97-AF65-F5344CB8AC3E}">
        <p14:creationId xmlns:p14="http://schemas.microsoft.com/office/powerpoint/2010/main" val="5137887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a:t>Clique no ícone para adicionar uma imagem</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de texto Mestres</a:t>
            </a:r>
          </a:p>
        </p:txBody>
      </p:sp>
      <p:sp>
        <p:nvSpPr>
          <p:cNvPr id="5" name="Date Placeholder 4"/>
          <p:cNvSpPr>
            <a:spLocks noGrp="1"/>
          </p:cNvSpPr>
          <p:nvPr>
            <p:ph type="dt" sz="half" idx="10"/>
          </p:nvPr>
        </p:nvSpPr>
        <p:spPr/>
        <p:txBody>
          <a:bodyPr/>
          <a:lstStyle/>
          <a:p>
            <a:fld id="{4B9E63C1-5F35-42F6-BA88-BA6A9609D909}" type="datetimeFigureOut">
              <a:rPr lang="pt-BR" smtClean="0"/>
              <a:t>19/08/2019</a:t>
            </a:fld>
            <a:endParaRPr lang="pt-BR"/>
          </a:p>
        </p:txBody>
      </p:sp>
      <p:sp>
        <p:nvSpPr>
          <p:cNvPr id="6" name="Footer Placeholder 5"/>
          <p:cNvSpPr>
            <a:spLocks noGrp="1"/>
          </p:cNvSpPr>
          <p:nvPr>
            <p:ph type="ftr" sz="quarter" idx="11"/>
          </p:nvPr>
        </p:nvSpPr>
        <p:spPr/>
        <p:txBody>
          <a:bodyPr/>
          <a:lstStyle/>
          <a:p>
            <a:endParaRPr lang="pt-BR"/>
          </a:p>
        </p:txBody>
      </p:sp>
      <p:sp>
        <p:nvSpPr>
          <p:cNvPr id="7" name="Slide Number Placeholder 6"/>
          <p:cNvSpPr>
            <a:spLocks noGrp="1"/>
          </p:cNvSpPr>
          <p:nvPr>
            <p:ph type="sldNum" sz="quarter" idx="12"/>
          </p:nvPr>
        </p:nvSpPr>
        <p:spPr/>
        <p:txBody>
          <a:bodyPr/>
          <a:lstStyle/>
          <a:p>
            <a:fld id="{2D451984-9215-4DB7-AFA0-53439308B92A}" type="slidenum">
              <a:rPr lang="pt-BR" smtClean="0"/>
              <a:t>‹nº›</a:t>
            </a:fld>
            <a:endParaRPr lang="pt-BR"/>
          </a:p>
        </p:txBody>
      </p:sp>
    </p:spTree>
    <p:extLst>
      <p:ext uri="{BB962C8B-B14F-4D97-AF65-F5344CB8AC3E}">
        <p14:creationId xmlns:p14="http://schemas.microsoft.com/office/powerpoint/2010/main" val="1556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pt-BR"/>
              <a:t>Clique para editar o título Mestre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4B9E63C1-5F35-42F6-BA88-BA6A9609D909}" type="datetimeFigureOut">
              <a:rPr lang="pt-BR" smtClean="0"/>
              <a:t>19/08/2019</a:t>
            </a:fld>
            <a:endParaRPr lang="pt-BR"/>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pt-BR"/>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2D451984-9215-4DB7-AFA0-53439308B92A}" type="slidenum">
              <a:rPr lang="pt-BR" smtClean="0"/>
              <a:t>‹nº›</a:t>
            </a:fld>
            <a:endParaRPr lang="pt-BR"/>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055487439"/>
      </p:ext>
    </p:extLst>
  </p:cSld>
  <p:clrMap bg1="lt1" tx1="dk1" bg2="lt2" tx2="dk2" accent1="accent1" accent2="accent2" accent3="accent3" accent4="accent4" accent5="accent5" accent6="accent6" hlink="hlink" folHlink="folHlink"/>
  <p:sldLayoutIdLst>
    <p:sldLayoutId id="2147483742" r:id="rId1"/>
    <p:sldLayoutId id="2147483743" r:id="rId2"/>
    <p:sldLayoutId id="2147483744" r:id="rId3"/>
    <p:sldLayoutId id="2147483745" r:id="rId4"/>
    <p:sldLayoutId id="2147483746" r:id="rId5"/>
    <p:sldLayoutId id="2147483747" r:id="rId6"/>
    <p:sldLayoutId id="2147483748" r:id="rId7"/>
    <p:sldLayoutId id="2147483749" r:id="rId8"/>
    <p:sldLayoutId id="2147483750" r:id="rId9"/>
    <p:sldLayoutId id="2147483751" r:id="rId10"/>
    <p:sldLayoutId id="2147483752"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4.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3.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12.jpg"/><Relationship Id="rId2" Type="http://schemas.openxmlformats.org/officeDocument/2006/relationships/diagramData" Target="../diagrams/data9.xml"/><Relationship Id="rId1" Type="http://schemas.openxmlformats.org/officeDocument/2006/relationships/slideLayout" Target="../slideLayouts/slideLayout4.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16.jpeg"/></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8.jpe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6.png"/><Relationship Id="rId13" Type="http://schemas.microsoft.com/office/2007/relationships/hdphoto" Target="../media/hdphoto1.wdp"/><Relationship Id="rId3" Type="http://schemas.openxmlformats.org/officeDocument/2006/relationships/diagramLayout" Target="../diagrams/layout10.xml"/><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diagramData" Target="../diagrams/data10.xml"/><Relationship Id="rId1" Type="http://schemas.openxmlformats.org/officeDocument/2006/relationships/slideLayout" Target="../slideLayouts/slideLayout4.xml"/><Relationship Id="rId6" Type="http://schemas.microsoft.com/office/2007/relationships/diagramDrawing" Target="../diagrams/drawing10.xml"/><Relationship Id="rId11" Type="http://schemas.openxmlformats.org/officeDocument/2006/relationships/image" Target="../media/image29.png"/><Relationship Id="rId5" Type="http://schemas.openxmlformats.org/officeDocument/2006/relationships/diagramColors" Target="../diagrams/colors10.xml"/><Relationship Id="rId15" Type="http://schemas.microsoft.com/office/2007/relationships/hdphoto" Target="../media/hdphoto2.wdp"/><Relationship Id="rId10" Type="http://schemas.openxmlformats.org/officeDocument/2006/relationships/image" Target="../media/image28.png"/><Relationship Id="rId4" Type="http://schemas.openxmlformats.org/officeDocument/2006/relationships/diagramQuickStyle" Target="../diagrams/quickStyle10.xml"/><Relationship Id="rId9" Type="http://schemas.openxmlformats.org/officeDocument/2006/relationships/image" Target="../media/image27.png"/><Relationship Id="rId14" Type="http://schemas.openxmlformats.org/officeDocument/2006/relationships/image" Target="../media/image31.png"/></Relationships>
</file>

<file path=ppt/slides/_rels/slide21.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diagramColors" Target="../diagrams/colors11.xml"/><Relationship Id="rId18" Type="http://schemas.openxmlformats.org/officeDocument/2006/relationships/diagramQuickStyle" Target="../diagrams/quickStyle12.xml"/><Relationship Id="rId3" Type="http://schemas.openxmlformats.org/officeDocument/2006/relationships/image" Target="../media/image32.png"/><Relationship Id="rId21" Type="http://schemas.openxmlformats.org/officeDocument/2006/relationships/image" Target="../media/image38.png"/><Relationship Id="rId7" Type="http://schemas.microsoft.com/office/2007/relationships/hdphoto" Target="../media/hdphoto3.wdp"/><Relationship Id="rId12" Type="http://schemas.openxmlformats.org/officeDocument/2006/relationships/diagramQuickStyle" Target="../diagrams/quickStyle11.xml"/><Relationship Id="rId17" Type="http://schemas.openxmlformats.org/officeDocument/2006/relationships/diagramLayout" Target="../diagrams/layout12.xml"/><Relationship Id="rId2" Type="http://schemas.openxmlformats.org/officeDocument/2006/relationships/notesSlide" Target="../notesSlides/notesSlide12.xml"/><Relationship Id="rId16" Type="http://schemas.openxmlformats.org/officeDocument/2006/relationships/diagramData" Target="../diagrams/data12.xml"/><Relationship Id="rId20" Type="http://schemas.microsoft.com/office/2007/relationships/diagramDrawing" Target="../diagrams/drawing12.xml"/><Relationship Id="rId1" Type="http://schemas.openxmlformats.org/officeDocument/2006/relationships/slideLayout" Target="../slideLayouts/slideLayout6.xml"/><Relationship Id="rId6" Type="http://schemas.openxmlformats.org/officeDocument/2006/relationships/image" Target="../media/image35.png"/><Relationship Id="rId11" Type="http://schemas.openxmlformats.org/officeDocument/2006/relationships/diagramLayout" Target="../diagrams/layout11.xml"/><Relationship Id="rId5" Type="http://schemas.openxmlformats.org/officeDocument/2006/relationships/image" Target="../media/image34.png"/><Relationship Id="rId15" Type="http://schemas.openxmlformats.org/officeDocument/2006/relationships/image" Target="../media/image37.png"/><Relationship Id="rId10" Type="http://schemas.openxmlformats.org/officeDocument/2006/relationships/diagramData" Target="../diagrams/data11.xml"/><Relationship Id="rId19" Type="http://schemas.openxmlformats.org/officeDocument/2006/relationships/diagramColors" Target="../diagrams/colors12.xml"/><Relationship Id="rId4" Type="http://schemas.openxmlformats.org/officeDocument/2006/relationships/image" Target="../media/image33.png"/><Relationship Id="rId9" Type="http://schemas.microsoft.com/office/2007/relationships/hdphoto" Target="../media/hdphoto4.wdp"/><Relationship Id="rId14" Type="http://schemas.microsoft.com/office/2007/relationships/diagramDrawing" Target="../diagrams/drawing11.xml"/><Relationship Id="rId22" Type="http://schemas.openxmlformats.org/officeDocument/2006/relationships/image" Target="../media/image39.jpeg"/></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diagramColors" Target="../diagrams/colors13.xml"/><Relationship Id="rId18" Type="http://schemas.openxmlformats.org/officeDocument/2006/relationships/diagramQuickStyle" Target="../diagrams/quickStyle14.xml"/><Relationship Id="rId3" Type="http://schemas.openxmlformats.org/officeDocument/2006/relationships/image" Target="../media/image32.png"/><Relationship Id="rId21" Type="http://schemas.openxmlformats.org/officeDocument/2006/relationships/image" Target="../media/image38.png"/><Relationship Id="rId7" Type="http://schemas.microsoft.com/office/2007/relationships/hdphoto" Target="../media/hdphoto3.wdp"/><Relationship Id="rId12" Type="http://schemas.openxmlformats.org/officeDocument/2006/relationships/diagramQuickStyle" Target="../diagrams/quickStyle13.xml"/><Relationship Id="rId17" Type="http://schemas.openxmlformats.org/officeDocument/2006/relationships/diagramLayout" Target="../diagrams/layout14.xml"/><Relationship Id="rId2" Type="http://schemas.openxmlformats.org/officeDocument/2006/relationships/notesSlide" Target="../notesSlides/notesSlide13.xml"/><Relationship Id="rId16" Type="http://schemas.openxmlformats.org/officeDocument/2006/relationships/diagramData" Target="../diagrams/data14.xml"/><Relationship Id="rId20" Type="http://schemas.microsoft.com/office/2007/relationships/diagramDrawing" Target="../diagrams/drawing14.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diagramLayout" Target="../diagrams/layout13.xml"/><Relationship Id="rId24" Type="http://schemas.openxmlformats.org/officeDocument/2006/relationships/image" Target="../media/image41.png"/><Relationship Id="rId5" Type="http://schemas.openxmlformats.org/officeDocument/2006/relationships/image" Target="../media/image34.png"/><Relationship Id="rId15" Type="http://schemas.openxmlformats.org/officeDocument/2006/relationships/image" Target="../media/image37.png"/><Relationship Id="rId23" Type="http://schemas.openxmlformats.org/officeDocument/2006/relationships/image" Target="../media/image40.png"/><Relationship Id="rId10" Type="http://schemas.openxmlformats.org/officeDocument/2006/relationships/diagramData" Target="../diagrams/data13.xml"/><Relationship Id="rId19" Type="http://schemas.openxmlformats.org/officeDocument/2006/relationships/diagramColors" Target="../diagrams/colors14.xml"/><Relationship Id="rId4" Type="http://schemas.openxmlformats.org/officeDocument/2006/relationships/image" Target="../media/image33.png"/><Relationship Id="rId9" Type="http://schemas.microsoft.com/office/2007/relationships/hdphoto" Target="../media/hdphoto4.wdp"/><Relationship Id="rId14" Type="http://schemas.microsoft.com/office/2007/relationships/diagramDrawing" Target="../diagrams/drawing13.xml"/><Relationship Id="rId22" Type="http://schemas.openxmlformats.org/officeDocument/2006/relationships/image" Target="../media/image39.jpeg"/></Relationships>
</file>

<file path=ppt/slides/_rels/slide23.xml.rels><?xml version="1.0" encoding="UTF-8" standalone="yes"?>
<Relationships xmlns="http://schemas.openxmlformats.org/package/2006/relationships"><Relationship Id="rId8" Type="http://schemas.microsoft.com/office/2007/relationships/diagramDrawing" Target="../diagrams/drawing15.xml"/><Relationship Id="rId3" Type="http://schemas.openxmlformats.org/officeDocument/2006/relationships/image" Target="../media/image42.JPG"/><Relationship Id="rId7" Type="http://schemas.openxmlformats.org/officeDocument/2006/relationships/diagramColors" Target="../diagrams/colors15.xml"/><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diagramQuickStyle" Target="../diagrams/quickStyle15.xml"/><Relationship Id="rId5" Type="http://schemas.openxmlformats.org/officeDocument/2006/relationships/diagramLayout" Target="../diagrams/layout15.xml"/><Relationship Id="rId4" Type="http://schemas.openxmlformats.org/officeDocument/2006/relationships/diagramData" Target="../diagrams/data15.xml"/></Relationships>
</file>

<file path=ppt/slides/_rels/slide24.xml.rels><?xml version="1.0" encoding="UTF-8" standalone="yes"?>
<Relationships xmlns="http://schemas.openxmlformats.org/package/2006/relationships"><Relationship Id="rId8" Type="http://schemas.microsoft.com/office/2007/relationships/diagramDrawing" Target="../diagrams/drawing16.xml"/><Relationship Id="rId3" Type="http://schemas.openxmlformats.org/officeDocument/2006/relationships/image" Target="../media/image42.JPG"/><Relationship Id="rId7" Type="http://schemas.openxmlformats.org/officeDocument/2006/relationships/diagramColors" Target="../diagrams/colors16.xml"/><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diagramQuickStyle" Target="../diagrams/quickStyle16.xml"/><Relationship Id="rId5" Type="http://schemas.openxmlformats.org/officeDocument/2006/relationships/diagramLayout" Target="../diagrams/layout16.xml"/><Relationship Id="rId4" Type="http://schemas.openxmlformats.org/officeDocument/2006/relationships/diagramData" Target="../diagrams/data16.xml"/><Relationship Id="rId9" Type="http://schemas.openxmlformats.org/officeDocument/2006/relationships/image" Target="../media/image44.webp"/></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jpeg"/><Relationship Id="rId4" Type="http://schemas.openxmlformats.org/officeDocument/2006/relationships/image" Target="../media/image2.jpe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000EC44-BD51-4890-B5F1-F0FA9F13E309}"/>
              </a:ext>
            </a:extLst>
          </p:cNvPr>
          <p:cNvSpPr>
            <a:spLocks noGrp="1"/>
          </p:cNvSpPr>
          <p:nvPr>
            <p:ph type="ctrTitle"/>
          </p:nvPr>
        </p:nvSpPr>
        <p:spPr>
          <a:xfrm>
            <a:off x="4857404" y="1577340"/>
            <a:ext cx="6228950" cy="3703320"/>
          </a:xfrm>
        </p:spPr>
        <p:txBody>
          <a:bodyPr anchor="ctr">
            <a:normAutofit/>
          </a:bodyPr>
          <a:lstStyle/>
          <a:p>
            <a:r>
              <a:rPr lang="pt-BR" sz="6600">
                <a:solidFill>
                  <a:schemeClr val="tx2"/>
                </a:solidFill>
              </a:rPr>
              <a:t>CIÊNCIA TAMBÉM É POP!</a:t>
            </a:r>
            <a:br>
              <a:rPr lang="pt-BR" sz="6600">
                <a:solidFill>
                  <a:schemeClr val="tx2"/>
                </a:solidFill>
              </a:rPr>
            </a:br>
            <a:endParaRPr lang="pt-BR" sz="6600">
              <a:solidFill>
                <a:schemeClr val="tx2"/>
              </a:solidFill>
            </a:endParaRPr>
          </a:p>
        </p:txBody>
      </p:sp>
      <p:sp>
        <p:nvSpPr>
          <p:cNvPr id="3" name="Subtítulo 2">
            <a:extLst>
              <a:ext uri="{FF2B5EF4-FFF2-40B4-BE49-F238E27FC236}">
                <a16:creationId xmlns:a16="http://schemas.microsoft.com/office/drawing/2014/main" id="{273A7965-E81B-41FE-91E9-E60EA933F1CC}"/>
              </a:ext>
            </a:extLst>
          </p:cNvPr>
          <p:cNvSpPr>
            <a:spLocks noGrp="1"/>
          </p:cNvSpPr>
          <p:nvPr>
            <p:ph type="subTitle" idx="1"/>
          </p:nvPr>
        </p:nvSpPr>
        <p:spPr>
          <a:xfrm>
            <a:off x="1591864" y="1577340"/>
            <a:ext cx="2717172" cy="3703320"/>
          </a:xfrm>
          <a:ln w="57150">
            <a:noFill/>
          </a:ln>
        </p:spPr>
        <p:txBody>
          <a:bodyPr anchor="ctr">
            <a:normAutofit/>
          </a:bodyPr>
          <a:lstStyle/>
          <a:p>
            <a:r>
              <a:rPr lang="pt-BR" sz="2800"/>
              <a:t>A RELAÇÃO ENTRE OS VINGADORES E A INTELIGÊNCIA ARTIFICIAL</a:t>
            </a:r>
          </a:p>
        </p:txBody>
      </p:sp>
      <p:sp>
        <p:nvSpPr>
          <p:cNvPr id="9" name="Rectangle 12">
            <a:extLst>
              <a:ext uri="{FF2B5EF4-FFF2-40B4-BE49-F238E27FC236}">
                <a16:creationId xmlns:a16="http://schemas.microsoft.com/office/drawing/2014/main" id="{11D976D6-8C98-48CC-8C34-0468F31678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13938" y="3383280"/>
            <a:ext cx="228600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14">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88596" y="3383280"/>
            <a:ext cx="3703320" cy="914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6" name="Retângulo 5">
            <a:extLst>
              <a:ext uri="{FF2B5EF4-FFF2-40B4-BE49-F238E27FC236}">
                <a16:creationId xmlns:a16="http://schemas.microsoft.com/office/drawing/2014/main" id="{71857A45-C05F-4DE2-9A90-7660D9885698}"/>
              </a:ext>
            </a:extLst>
          </p:cNvPr>
          <p:cNvSpPr/>
          <p:nvPr/>
        </p:nvSpPr>
        <p:spPr>
          <a:xfrm>
            <a:off x="5769608" y="5250928"/>
            <a:ext cx="5445786" cy="400110"/>
          </a:xfrm>
          <a:prstGeom prst="rect">
            <a:avLst/>
          </a:prstGeom>
        </p:spPr>
        <p:txBody>
          <a:bodyPr wrap="none">
            <a:spAutoFit/>
          </a:bodyPr>
          <a:lstStyle/>
          <a:p>
            <a:pPr>
              <a:spcAft>
                <a:spcPts val="600"/>
              </a:spcAft>
            </a:pPr>
            <a:r>
              <a:rPr lang="pt-BR" sz="2000"/>
              <a:t>PROFA. DRA. ANA CAROLINA DE SOUSA SILVA</a:t>
            </a:r>
          </a:p>
        </p:txBody>
      </p:sp>
    </p:spTree>
    <p:extLst>
      <p:ext uri="{BB962C8B-B14F-4D97-AF65-F5344CB8AC3E}">
        <p14:creationId xmlns:p14="http://schemas.microsoft.com/office/powerpoint/2010/main" val="71955637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EC57FE0C-3DFB-4FBE-815D-D01128081415}"/>
              </a:ext>
            </a:extLst>
          </p:cNvPr>
          <p:cNvSpPr>
            <a:spLocks noGrp="1"/>
          </p:cNvSpPr>
          <p:nvPr>
            <p:ph type="title"/>
          </p:nvPr>
        </p:nvSpPr>
        <p:spPr>
          <a:xfrm>
            <a:off x="581192" y="5264487"/>
            <a:ext cx="11029616" cy="718870"/>
          </a:xfrm>
        </p:spPr>
        <p:txBody>
          <a:bodyPr>
            <a:normAutofit/>
          </a:bodyPr>
          <a:lstStyle/>
          <a:p>
            <a:r>
              <a:rPr lang="pt-BR">
                <a:solidFill>
                  <a:srgbClr val="FFFEFF"/>
                </a:solidFill>
              </a:rPr>
              <a:t>O que é uma inteligência artificial?</a:t>
            </a:r>
          </a:p>
        </p:txBody>
      </p:sp>
      <p:graphicFrame>
        <p:nvGraphicFramePr>
          <p:cNvPr id="4" name="Espaço Reservado para Conteúdo 3">
            <a:extLst>
              <a:ext uri="{FF2B5EF4-FFF2-40B4-BE49-F238E27FC236}">
                <a16:creationId xmlns:a16="http://schemas.microsoft.com/office/drawing/2014/main" id="{46338770-6B87-46CB-A222-1DAEC5587758}"/>
              </a:ext>
            </a:extLst>
          </p:cNvPr>
          <p:cNvGraphicFramePr>
            <a:graphicFrameLocks noGrp="1"/>
          </p:cNvGraphicFramePr>
          <p:nvPr>
            <p:ph idx="1"/>
          </p:nvPr>
        </p:nvGraphicFramePr>
        <p:xfrm>
          <a:off x="642938" y="858445"/>
          <a:ext cx="10906125" cy="3961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aixaDeTexto 4">
            <a:extLst>
              <a:ext uri="{FF2B5EF4-FFF2-40B4-BE49-F238E27FC236}">
                <a16:creationId xmlns:a16="http://schemas.microsoft.com/office/drawing/2014/main" id="{F5DD8FBE-DF41-4CCE-A5F2-371F94757A9E}"/>
              </a:ext>
            </a:extLst>
          </p:cNvPr>
          <p:cNvSpPr txBox="1"/>
          <p:nvPr/>
        </p:nvSpPr>
        <p:spPr>
          <a:xfrm>
            <a:off x="7941065" y="874643"/>
            <a:ext cx="3797612" cy="3693319"/>
          </a:xfrm>
          <a:prstGeom prst="rect">
            <a:avLst/>
          </a:prstGeom>
          <a:solidFill>
            <a:schemeClr val="accent5">
              <a:lumMod val="60000"/>
              <a:lumOff val="40000"/>
            </a:schemeClr>
          </a:solidFill>
        </p:spPr>
        <p:txBody>
          <a:bodyPr wrap="square" rtlCol="0">
            <a:spAutoFit/>
          </a:bodyPr>
          <a:lstStyle/>
          <a:p>
            <a:pPr marL="288000" indent="-288000" algn="just">
              <a:buFont typeface="Wingdings" panose="05000000000000000000" pitchFamily="2" charset="2"/>
              <a:buChar char="§"/>
            </a:pPr>
            <a:r>
              <a:rPr lang="pt-BR" dirty="0">
                <a:latin typeface="Arial" pitchFamily="34" charset="0"/>
                <a:cs typeface="Arial" pitchFamily="34" charset="0"/>
              </a:rPr>
              <a:t>Aprende por experiência</a:t>
            </a:r>
          </a:p>
          <a:p>
            <a:pPr marL="288000" indent="-288000" algn="just">
              <a:buFont typeface="Wingdings" panose="05000000000000000000" pitchFamily="2" charset="2"/>
              <a:buChar char="§"/>
            </a:pPr>
            <a:r>
              <a:rPr lang="pt-BR" dirty="0">
                <a:latin typeface="Arial" pitchFamily="34" charset="0"/>
                <a:cs typeface="Arial" pitchFamily="34" charset="0"/>
              </a:rPr>
              <a:t>Usa conhecimento adquirido por experiência</a:t>
            </a:r>
          </a:p>
          <a:p>
            <a:pPr marL="288000" indent="-288000" algn="just">
              <a:buFont typeface="Wingdings" panose="05000000000000000000" pitchFamily="2" charset="2"/>
              <a:buChar char="§"/>
            </a:pPr>
            <a:r>
              <a:rPr lang="pt-BR" dirty="0">
                <a:latin typeface="Arial" pitchFamily="34" charset="0"/>
                <a:cs typeface="Arial" pitchFamily="34" charset="0"/>
              </a:rPr>
              <a:t>Soluciona problemas na ausência de alguma informação</a:t>
            </a:r>
          </a:p>
          <a:p>
            <a:pPr marL="288000" indent="-288000" algn="just">
              <a:buFont typeface="Wingdings" panose="05000000000000000000" pitchFamily="2" charset="2"/>
              <a:buChar char="§"/>
            </a:pPr>
            <a:r>
              <a:rPr lang="pt-BR" dirty="0">
                <a:latin typeface="Arial" pitchFamily="34" charset="0"/>
                <a:cs typeface="Arial" pitchFamily="34" charset="0"/>
              </a:rPr>
              <a:t>Reage rapidamente perante uma nova situação</a:t>
            </a:r>
          </a:p>
          <a:p>
            <a:pPr marL="288000" indent="-288000" algn="just">
              <a:buFont typeface="Wingdings" panose="05000000000000000000" pitchFamily="2" charset="2"/>
              <a:buChar char="§"/>
            </a:pPr>
            <a:r>
              <a:rPr lang="pt-BR" dirty="0">
                <a:latin typeface="Arial" pitchFamily="34" charset="0"/>
                <a:cs typeface="Arial" pitchFamily="34" charset="0"/>
              </a:rPr>
              <a:t>Determina o que é importante</a:t>
            </a:r>
          </a:p>
          <a:p>
            <a:pPr marL="288000" indent="-288000" algn="just">
              <a:buFont typeface="Wingdings" panose="05000000000000000000" pitchFamily="2" charset="2"/>
              <a:buChar char="§"/>
            </a:pPr>
            <a:r>
              <a:rPr lang="pt-BR" dirty="0">
                <a:latin typeface="Arial" pitchFamily="34" charset="0"/>
                <a:cs typeface="Arial" pitchFamily="34" charset="0"/>
              </a:rPr>
              <a:t>Raciocina e pensa</a:t>
            </a:r>
          </a:p>
          <a:p>
            <a:pPr marL="288000" indent="-288000" algn="just">
              <a:buFont typeface="Wingdings" panose="05000000000000000000" pitchFamily="2" charset="2"/>
              <a:buChar char="§"/>
            </a:pPr>
            <a:r>
              <a:rPr lang="pt-BR" dirty="0">
                <a:latin typeface="Arial" pitchFamily="34" charset="0"/>
                <a:cs typeface="Arial" pitchFamily="34" charset="0"/>
              </a:rPr>
              <a:t>Entende imagens visuais</a:t>
            </a:r>
          </a:p>
          <a:p>
            <a:pPr marL="288000" indent="-288000" algn="just">
              <a:buFont typeface="Wingdings" panose="05000000000000000000" pitchFamily="2" charset="2"/>
              <a:buChar char="§"/>
            </a:pPr>
            <a:r>
              <a:rPr lang="pt-BR" dirty="0">
                <a:latin typeface="Arial" pitchFamily="34" charset="0"/>
                <a:cs typeface="Arial" pitchFamily="34" charset="0"/>
              </a:rPr>
              <a:t>Processa e manipula símbolos</a:t>
            </a:r>
          </a:p>
          <a:p>
            <a:pPr marL="288000" indent="-288000" algn="just">
              <a:buFont typeface="Wingdings" panose="05000000000000000000" pitchFamily="2" charset="2"/>
              <a:buChar char="§"/>
            </a:pPr>
            <a:r>
              <a:rPr lang="pt-BR" dirty="0">
                <a:latin typeface="Arial" pitchFamily="34" charset="0"/>
                <a:cs typeface="Arial" pitchFamily="34" charset="0"/>
              </a:rPr>
              <a:t>É criativo e imaginativo</a:t>
            </a:r>
          </a:p>
          <a:p>
            <a:pPr marL="288000" indent="-288000" algn="just">
              <a:buFont typeface="Wingdings" panose="05000000000000000000" pitchFamily="2" charset="2"/>
              <a:buChar char="§"/>
            </a:pPr>
            <a:r>
              <a:rPr lang="pt-BR" dirty="0">
                <a:latin typeface="Arial" pitchFamily="34" charset="0"/>
                <a:cs typeface="Arial" pitchFamily="34" charset="0"/>
              </a:rPr>
              <a:t>Usa heurísticas</a:t>
            </a:r>
          </a:p>
        </p:txBody>
      </p:sp>
      <p:sp>
        <p:nvSpPr>
          <p:cNvPr id="6" name="CaixaDeTexto 5">
            <a:extLst>
              <a:ext uri="{FF2B5EF4-FFF2-40B4-BE49-F238E27FC236}">
                <a16:creationId xmlns:a16="http://schemas.microsoft.com/office/drawing/2014/main" id="{0CE7AC7B-CDFF-44FC-B8BC-D20538505A72}"/>
              </a:ext>
            </a:extLst>
          </p:cNvPr>
          <p:cNvSpPr txBox="1"/>
          <p:nvPr/>
        </p:nvSpPr>
        <p:spPr>
          <a:xfrm>
            <a:off x="762000" y="2111829"/>
            <a:ext cx="184731" cy="369332"/>
          </a:xfrm>
          <a:prstGeom prst="rect">
            <a:avLst/>
          </a:prstGeom>
          <a:noFill/>
        </p:spPr>
        <p:txBody>
          <a:bodyPr wrap="none" rtlCol="0">
            <a:spAutoFit/>
          </a:bodyPr>
          <a:lstStyle/>
          <a:p>
            <a:endParaRPr lang="pt-BR" dirty="0"/>
          </a:p>
        </p:txBody>
      </p:sp>
      <p:sp>
        <p:nvSpPr>
          <p:cNvPr id="8" name="Balão de Pensamento: Nuvem 7">
            <a:extLst>
              <a:ext uri="{FF2B5EF4-FFF2-40B4-BE49-F238E27FC236}">
                <a16:creationId xmlns:a16="http://schemas.microsoft.com/office/drawing/2014/main" id="{64181BFD-B4EA-4B5E-BEAF-1521539FDF64}"/>
              </a:ext>
            </a:extLst>
          </p:cNvPr>
          <p:cNvSpPr/>
          <p:nvPr/>
        </p:nvSpPr>
        <p:spPr>
          <a:xfrm flipH="1">
            <a:off x="554650" y="1667827"/>
            <a:ext cx="3244464" cy="1978888"/>
          </a:xfrm>
          <a:prstGeom prst="cloudCallou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dirty="0"/>
              <a:t>Uma inteligência pode ser artificial?</a:t>
            </a:r>
          </a:p>
        </p:txBody>
      </p:sp>
    </p:spTree>
    <p:extLst>
      <p:ext uri="{BB962C8B-B14F-4D97-AF65-F5344CB8AC3E}">
        <p14:creationId xmlns:p14="http://schemas.microsoft.com/office/powerpoint/2010/main" val="1988708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 calcmode="lin" valueType="num">
                                      <p:cBhvr additive="base">
                                        <p:cTn id="7" dur="500" fill="hold"/>
                                        <p:tgtEl>
                                          <p:spTgt spid="5">
                                            <p:bg/>
                                          </p:spTgt>
                                        </p:tgtEl>
                                        <p:attrNameLst>
                                          <p:attrName>ppt_x</p:attrName>
                                        </p:attrNameLst>
                                      </p:cBhvr>
                                      <p:tavLst>
                                        <p:tav tm="0">
                                          <p:val>
                                            <p:strVal val="#ppt_x"/>
                                          </p:val>
                                        </p:tav>
                                        <p:tav tm="100000">
                                          <p:val>
                                            <p:strVal val="#ppt_x"/>
                                          </p:val>
                                        </p:tav>
                                      </p:tavLst>
                                    </p:anim>
                                    <p:anim calcmode="lin" valueType="num">
                                      <p:cBhvr additive="base">
                                        <p:cTn id="8" dur="500" fill="hold"/>
                                        <p:tgtEl>
                                          <p:spTgt spid="5">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 calcmode="lin" valueType="num">
                                      <p:cBhvr additive="base">
                                        <p:cTn id="19"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 calcmode="lin" valueType="num">
                                      <p:cBhvr additive="base">
                                        <p:cTn id="2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anim calcmode="lin" valueType="num">
                                      <p:cBhvr additive="base">
                                        <p:cTn id="3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anim calcmode="lin" valueType="num">
                                      <p:cBhvr additive="base">
                                        <p:cTn id="3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anim calcmode="lin" valueType="num">
                                      <p:cBhvr additive="base">
                                        <p:cTn id="43"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
                                            <p:txEl>
                                              <p:pRg st="6" end="6"/>
                                            </p:txEl>
                                          </p:spTgt>
                                        </p:tgtEl>
                                        <p:attrNameLst>
                                          <p:attrName>style.visibility</p:attrName>
                                        </p:attrNameLst>
                                      </p:cBhvr>
                                      <p:to>
                                        <p:strVal val="visible"/>
                                      </p:to>
                                    </p:set>
                                    <p:anim calcmode="lin" valueType="num">
                                      <p:cBhvr additive="base">
                                        <p:cTn id="49"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5">
                                            <p:txEl>
                                              <p:pRg st="7" end="7"/>
                                            </p:txEl>
                                          </p:spTgt>
                                        </p:tgtEl>
                                        <p:attrNameLst>
                                          <p:attrName>style.visibility</p:attrName>
                                        </p:attrNameLst>
                                      </p:cBhvr>
                                      <p:to>
                                        <p:strVal val="visible"/>
                                      </p:to>
                                    </p:set>
                                    <p:anim calcmode="lin" valueType="num">
                                      <p:cBhvr additive="base">
                                        <p:cTn id="55"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5">
                                            <p:txEl>
                                              <p:pRg st="8" end="8"/>
                                            </p:txEl>
                                          </p:spTgt>
                                        </p:tgtEl>
                                        <p:attrNameLst>
                                          <p:attrName>style.visibility</p:attrName>
                                        </p:attrNameLst>
                                      </p:cBhvr>
                                      <p:to>
                                        <p:strVal val="visible"/>
                                      </p:to>
                                    </p:set>
                                    <p:anim calcmode="lin" valueType="num">
                                      <p:cBhvr additive="base">
                                        <p:cTn id="61"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grpId="0" nodeType="clickEffect">
                                  <p:stCondLst>
                                    <p:cond delay="0"/>
                                  </p:stCondLst>
                                  <p:childTnLst>
                                    <p:set>
                                      <p:cBhvr>
                                        <p:cTn id="66" dur="1" fill="hold">
                                          <p:stCondLst>
                                            <p:cond delay="0"/>
                                          </p:stCondLst>
                                        </p:cTn>
                                        <p:tgtEl>
                                          <p:spTgt spid="5">
                                            <p:txEl>
                                              <p:pRg st="9" end="9"/>
                                            </p:txEl>
                                          </p:spTgt>
                                        </p:tgtEl>
                                        <p:attrNameLst>
                                          <p:attrName>style.visibility</p:attrName>
                                        </p:attrNameLst>
                                      </p:cBhvr>
                                      <p:to>
                                        <p:strVal val="visible"/>
                                      </p:to>
                                    </p:set>
                                    <p:anim calcmode="lin" valueType="num">
                                      <p:cBhvr additive="base">
                                        <p:cTn id="67"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68" dur="500" fill="hold"/>
                                        <p:tgtEl>
                                          <p:spTgt spid="5">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6" presetClass="entr" presetSubtype="16" fill="hold" grpId="0" nodeType="clickEffect">
                                  <p:stCondLst>
                                    <p:cond delay="0"/>
                                  </p:stCondLst>
                                  <p:childTnLst>
                                    <p:set>
                                      <p:cBhvr>
                                        <p:cTn id="72" dur="1" fill="hold">
                                          <p:stCondLst>
                                            <p:cond delay="0"/>
                                          </p:stCondLst>
                                        </p:cTn>
                                        <p:tgtEl>
                                          <p:spTgt spid="8"/>
                                        </p:tgtEl>
                                        <p:attrNameLst>
                                          <p:attrName>style.visibility</p:attrName>
                                        </p:attrNameLst>
                                      </p:cBhvr>
                                      <p:to>
                                        <p:strVal val="visible"/>
                                      </p:to>
                                    </p:set>
                                    <p:animEffect transition="in" filter="circle(in)">
                                      <p:cBhvr>
                                        <p:cTn id="73"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ítulo 3">
            <a:extLst>
              <a:ext uri="{FF2B5EF4-FFF2-40B4-BE49-F238E27FC236}">
                <a16:creationId xmlns:a16="http://schemas.microsoft.com/office/drawing/2014/main" id="{383B54BE-C6E0-4E14-8051-9DC5FD9612A5}"/>
              </a:ext>
            </a:extLst>
          </p:cNvPr>
          <p:cNvSpPr>
            <a:spLocks noGrp="1"/>
          </p:cNvSpPr>
          <p:nvPr>
            <p:ph type="title"/>
          </p:nvPr>
        </p:nvSpPr>
        <p:spPr/>
        <p:txBody>
          <a:bodyPr/>
          <a:lstStyle/>
          <a:p>
            <a:r>
              <a:rPr lang="pt-BR" dirty="0"/>
              <a:t>Artificial </a:t>
            </a:r>
            <a:r>
              <a:rPr lang="pt-BR" sz="2000" dirty="0"/>
              <a:t>X</a:t>
            </a:r>
            <a:r>
              <a:rPr lang="pt-BR" dirty="0"/>
              <a:t> natural</a:t>
            </a:r>
          </a:p>
        </p:txBody>
      </p:sp>
      <p:graphicFrame>
        <p:nvGraphicFramePr>
          <p:cNvPr id="9" name="Espaço Reservado para Conteúdo 8">
            <a:extLst>
              <a:ext uri="{FF2B5EF4-FFF2-40B4-BE49-F238E27FC236}">
                <a16:creationId xmlns:a16="http://schemas.microsoft.com/office/drawing/2014/main" id="{B9204DC3-7C43-45FE-8D75-9BD7C6E12A2E}"/>
              </a:ext>
            </a:extLst>
          </p:cNvPr>
          <p:cNvGraphicFramePr>
            <a:graphicFrameLocks noGrp="1"/>
          </p:cNvGraphicFramePr>
          <p:nvPr>
            <p:ph sz="half" idx="1"/>
            <p:extLst>
              <p:ext uri="{D42A27DB-BD31-4B8C-83A1-F6EECF244321}">
                <p14:modId xmlns:p14="http://schemas.microsoft.com/office/powerpoint/2010/main" val="767635541"/>
              </p:ext>
            </p:extLst>
          </p:nvPr>
        </p:nvGraphicFramePr>
        <p:xfrm>
          <a:off x="581025" y="2227263"/>
          <a:ext cx="5422900" cy="36337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3" name="Espaço Reservado para Conteúdo 12">
            <a:extLst>
              <a:ext uri="{FF2B5EF4-FFF2-40B4-BE49-F238E27FC236}">
                <a16:creationId xmlns:a16="http://schemas.microsoft.com/office/drawing/2014/main" id="{E6FD96AB-53EC-44EF-9E7C-2059A44D0127}"/>
              </a:ext>
            </a:extLst>
          </p:cNvPr>
          <p:cNvGraphicFramePr>
            <a:graphicFrameLocks noGrp="1"/>
          </p:cNvGraphicFramePr>
          <p:nvPr>
            <p:ph sz="half" idx="2"/>
            <p:extLst>
              <p:ext uri="{D42A27DB-BD31-4B8C-83A1-F6EECF244321}">
                <p14:modId xmlns:p14="http://schemas.microsoft.com/office/powerpoint/2010/main" val="2414218056"/>
              </p:ext>
            </p:extLst>
          </p:nvPr>
        </p:nvGraphicFramePr>
        <p:xfrm>
          <a:off x="6188075" y="2227263"/>
          <a:ext cx="5422899" cy="4516120"/>
        </p:xfrm>
        <a:graphic>
          <a:graphicData uri="http://schemas.openxmlformats.org/drawingml/2006/table">
            <a:tbl>
              <a:tblPr firstRow="1" bandRow="1">
                <a:tableStyleId>{C4B1156A-380E-4F78-BDF5-A606A8083BF9}</a:tableStyleId>
              </a:tblPr>
              <a:tblGrid>
                <a:gridCol w="3075668">
                  <a:extLst>
                    <a:ext uri="{9D8B030D-6E8A-4147-A177-3AD203B41FA5}">
                      <a16:colId xmlns:a16="http://schemas.microsoft.com/office/drawing/2014/main" val="899694650"/>
                    </a:ext>
                  </a:extLst>
                </a:gridCol>
                <a:gridCol w="1153886">
                  <a:extLst>
                    <a:ext uri="{9D8B030D-6E8A-4147-A177-3AD203B41FA5}">
                      <a16:colId xmlns:a16="http://schemas.microsoft.com/office/drawing/2014/main" val="1446525863"/>
                    </a:ext>
                  </a:extLst>
                </a:gridCol>
                <a:gridCol w="1193345">
                  <a:extLst>
                    <a:ext uri="{9D8B030D-6E8A-4147-A177-3AD203B41FA5}">
                      <a16:colId xmlns:a16="http://schemas.microsoft.com/office/drawing/2014/main" val="3596700842"/>
                    </a:ext>
                  </a:extLst>
                </a:gridCol>
              </a:tblGrid>
              <a:tr h="370840">
                <a:tc>
                  <a:txBody>
                    <a:bodyPr/>
                    <a:lstStyle/>
                    <a:p>
                      <a:endParaRPr lang="pt-BR" dirty="0"/>
                    </a:p>
                  </a:txBody>
                  <a:tcPr/>
                </a:tc>
                <a:tc>
                  <a:txBody>
                    <a:bodyPr/>
                    <a:lstStyle/>
                    <a:p>
                      <a:r>
                        <a:rPr lang="pt-BR" dirty="0"/>
                        <a:t>Natural</a:t>
                      </a:r>
                    </a:p>
                  </a:txBody>
                  <a:tcPr/>
                </a:tc>
                <a:tc>
                  <a:txBody>
                    <a:bodyPr/>
                    <a:lstStyle/>
                    <a:p>
                      <a:r>
                        <a:rPr lang="pt-BR" dirty="0"/>
                        <a:t>Artificial</a:t>
                      </a:r>
                    </a:p>
                  </a:txBody>
                  <a:tcPr/>
                </a:tc>
                <a:extLst>
                  <a:ext uri="{0D108BD9-81ED-4DB2-BD59-A6C34878D82A}">
                    <a16:rowId xmlns:a16="http://schemas.microsoft.com/office/drawing/2014/main" val="3396689154"/>
                  </a:ext>
                </a:extLst>
              </a:tr>
              <a:tr h="370840">
                <a:tc>
                  <a:txBody>
                    <a:bodyPr/>
                    <a:lstStyle/>
                    <a:p>
                      <a:r>
                        <a:rPr lang="pt-BR" dirty="0"/>
                        <a:t>Quantidade de informação externa</a:t>
                      </a:r>
                    </a:p>
                  </a:txBody>
                  <a:tcPr/>
                </a:tc>
                <a:tc>
                  <a:txBody>
                    <a:bodyPr/>
                    <a:lstStyle/>
                    <a:p>
                      <a:r>
                        <a:rPr lang="pt-BR" dirty="0">
                          <a:solidFill>
                            <a:schemeClr val="accent1">
                              <a:lumMod val="60000"/>
                              <a:lumOff val="40000"/>
                            </a:schemeClr>
                          </a:solidFill>
                        </a:rPr>
                        <a:t>Muita</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800" u="none" strike="noStrike" kern="1200" cap="none" spc="0" normalizeH="0" baseline="0" noProof="0" dirty="0">
                          <a:ln>
                            <a:noFill/>
                          </a:ln>
                          <a:solidFill>
                            <a:srgbClr val="FF0000"/>
                          </a:solidFill>
                          <a:effectLst/>
                          <a:uLnTx/>
                          <a:uFillTx/>
                        </a:rPr>
                        <a:t>Pouca</a:t>
                      </a:r>
                      <a:endParaRPr kumimoji="0" lang="pt-BR" sz="1800" b="0" i="0" u="none" strike="noStrike" kern="1200" cap="none" spc="0" normalizeH="0" baseline="0" noProof="0" dirty="0">
                        <a:ln>
                          <a:noFill/>
                        </a:ln>
                        <a:solidFill>
                          <a:srgbClr val="FF0000"/>
                        </a:solidFill>
                        <a:effectLst/>
                        <a:uLnTx/>
                        <a:uFillTx/>
                        <a:latin typeface="Gill Sans MT" panose="020B0502020104020203"/>
                        <a:ea typeface="+mn-ea"/>
                        <a:cs typeface="+mn-cs"/>
                      </a:endParaRPr>
                    </a:p>
                  </a:txBody>
                  <a:tcPr/>
                </a:tc>
                <a:extLst>
                  <a:ext uri="{0D108BD9-81ED-4DB2-BD59-A6C34878D82A}">
                    <a16:rowId xmlns:a16="http://schemas.microsoft.com/office/drawing/2014/main" val="2673136950"/>
                  </a:ext>
                </a:extLst>
              </a:tr>
              <a:tr h="370840">
                <a:tc>
                  <a:txBody>
                    <a:bodyPr/>
                    <a:lstStyle/>
                    <a:p>
                      <a:r>
                        <a:rPr lang="pt-BR" dirty="0"/>
                        <a:t>Usa sensores (visão, audição, tato, olfato)</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dirty="0">
                          <a:solidFill>
                            <a:schemeClr val="accent1">
                              <a:lumMod val="60000"/>
                              <a:lumOff val="40000"/>
                            </a:schemeClr>
                          </a:solidFill>
                        </a:rPr>
                        <a:t>Muito</a:t>
                      </a:r>
                    </a:p>
                    <a:p>
                      <a:endParaRPr lang="pt-BR" dirty="0">
                        <a:solidFill>
                          <a:schemeClr val="accent1">
                            <a:lumMod val="60000"/>
                            <a:lumOff val="40000"/>
                          </a:schemeClr>
                        </a:solidFill>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800" u="none" strike="noStrike" kern="1200" cap="none" spc="0" normalizeH="0" baseline="0" noProof="0" dirty="0">
                          <a:ln>
                            <a:noFill/>
                          </a:ln>
                          <a:solidFill>
                            <a:srgbClr val="FF0000"/>
                          </a:solidFill>
                          <a:effectLst/>
                          <a:uLnTx/>
                          <a:uFillTx/>
                        </a:rPr>
                        <a:t>Pouco</a:t>
                      </a:r>
                      <a:endParaRPr kumimoji="0" lang="pt-BR" sz="1800" b="0" i="0" u="none" strike="noStrike" kern="1200" cap="none" spc="0" normalizeH="0" baseline="0" noProof="0" dirty="0">
                        <a:ln>
                          <a:noFill/>
                        </a:ln>
                        <a:solidFill>
                          <a:srgbClr val="FF0000"/>
                        </a:solidFill>
                        <a:effectLst/>
                        <a:uLnTx/>
                        <a:uFillTx/>
                        <a:latin typeface="Gill Sans MT" panose="020B0502020104020203"/>
                        <a:ea typeface="+mn-ea"/>
                        <a:cs typeface="+mn-cs"/>
                      </a:endParaRPr>
                    </a:p>
                  </a:txBody>
                  <a:tcPr/>
                </a:tc>
                <a:extLst>
                  <a:ext uri="{0D108BD9-81ED-4DB2-BD59-A6C34878D82A}">
                    <a16:rowId xmlns:a16="http://schemas.microsoft.com/office/drawing/2014/main" val="1250406377"/>
                  </a:ext>
                </a:extLst>
              </a:tr>
              <a:tr h="370840">
                <a:tc>
                  <a:txBody>
                    <a:bodyPr/>
                    <a:lstStyle/>
                    <a:p>
                      <a:r>
                        <a:rPr lang="pt-BR" dirty="0"/>
                        <a:t>Aprende por experiência</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800" u="none" strike="noStrike" kern="1200" cap="none" spc="0" normalizeH="0" baseline="0" noProof="0" dirty="0">
                          <a:ln>
                            <a:noFill/>
                          </a:ln>
                          <a:solidFill>
                            <a:schemeClr val="accent1">
                              <a:lumMod val="60000"/>
                              <a:lumOff val="40000"/>
                            </a:schemeClr>
                          </a:solidFill>
                          <a:effectLst/>
                          <a:uLnTx/>
                          <a:uFillTx/>
                        </a:rPr>
                        <a:t>Muito</a:t>
                      </a:r>
                      <a:endParaRPr kumimoji="0" lang="pt-BR" sz="1800" b="0" i="0" u="none" strike="noStrike" kern="1200" cap="none" spc="0" normalizeH="0" baseline="0" noProof="0" dirty="0">
                        <a:ln>
                          <a:noFill/>
                        </a:ln>
                        <a:solidFill>
                          <a:schemeClr val="accent1">
                            <a:lumMod val="60000"/>
                            <a:lumOff val="40000"/>
                          </a:schemeClr>
                        </a:solidFill>
                        <a:effectLst/>
                        <a:uLnTx/>
                        <a:uFillTx/>
                        <a:latin typeface="Gill Sans MT" panose="020B0502020104020203"/>
                        <a:ea typeface="+mn-ea"/>
                        <a:cs typeface="+mn-cs"/>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800" u="none" strike="noStrike" kern="1200" cap="none" spc="0" normalizeH="0" baseline="0" noProof="0" dirty="0">
                          <a:ln>
                            <a:noFill/>
                          </a:ln>
                          <a:solidFill>
                            <a:srgbClr val="FF0000"/>
                          </a:solidFill>
                          <a:effectLst/>
                          <a:uLnTx/>
                          <a:uFillTx/>
                        </a:rPr>
                        <a:t>Pouco</a:t>
                      </a:r>
                      <a:endParaRPr kumimoji="0" lang="pt-BR" sz="1800" b="0" i="0" u="none" strike="noStrike" kern="1200" cap="none" spc="0" normalizeH="0" baseline="0" noProof="0" dirty="0">
                        <a:ln>
                          <a:noFill/>
                        </a:ln>
                        <a:solidFill>
                          <a:srgbClr val="FF0000"/>
                        </a:solidFill>
                        <a:effectLst/>
                        <a:uLnTx/>
                        <a:uFillTx/>
                        <a:latin typeface="Gill Sans MT" panose="020B0502020104020203"/>
                        <a:ea typeface="+mn-ea"/>
                        <a:cs typeface="+mn-cs"/>
                      </a:endParaRPr>
                    </a:p>
                  </a:txBody>
                  <a:tcPr/>
                </a:tc>
                <a:extLst>
                  <a:ext uri="{0D108BD9-81ED-4DB2-BD59-A6C34878D82A}">
                    <a16:rowId xmlns:a16="http://schemas.microsoft.com/office/drawing/2014/main" val="1145242188"/>
                  </a:ext>
                </a:extLst>
              </a:tr>
              <a:tr h="370840">
                <a:tc>
                  <a:txBody>
                    <a:bodyPr/>
                    <a:lstStyle/>
                    <a:p>
                      <a:r>
                        <a:rPr lang="pt-BR" dirty="0"/>
                        <a:t>É criativa ou tem imaginação</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800" u="none" strike="noStrike" kern="1200" cap="none" spc="0" normalizeH="0" baseline="0" noProof="0" dirty="0">
                          <a:ln>
                            <a:noFill/>
                          </a:ln>
                          <a:solidFill>
                            <a:schemeClr val="accent1">
                              <a:lumMod val="60000"/>
                              <a:lumOff val="40000"/>
                            </a:schemeClr>
                          </a:solidFill>
                          <a:effectLst/>
                          <a:uLnTx/>
                          <a:uFillTx/>
                        </a:rPr>
                        <a:t>Muito</a:t>
                      </a:r>
                      <a:endParaRPr kumimoji="0" lang="pt-BR" sz="1800" b="0" i="0" u="none" strike="noStrike" kern="1200" cap="none" spc="0" normalizeH="0" baseline="0" noProof="0" dirty="0">
                        <a:ln>
                          <a:noFill/>
                        </a:ln>
                        <a:solidFill>
                          <a:schemeClr val="accent1">
                            <a:lumMod val="60000"/>
                            <a:lumOff val="40000"/>
                          </a:schemeClr>
                        </a:solidFill>
                        <a:effectLst/>
                        <a:uLnTx/>
                        <a:uFillTx/>
                        <a:latin typeface="Gill Sans MT" panose="020B0502020104020203"/>
                        <a:ea typeface="+mn-ea"/>
                        <a:cs typeface="+mn-cs"/>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800" u="none" strike="noStrike" kern="1200" cap="none" spc="0" normalizeH="0" baseline="0" noProof="0" dirty="0">
                          <a:ln>
                            <a:noFill/>
                          </a:ln>
                          <a:solidFill>
                            <a:srgbClr val="FF0000"/>
                          </a:solidFill>
                          <a:effectLst/>
                          <a:uLnTx/>
                          <a:uFillTx/>
                        </a:rPr>
                        <a:t>Pouco</a:t>
                      </a:r>
                      <a:endParaRPr kumimoji="0" lang="pt-BR" sz="1800" b="0" i="0" u="none" strike="noStrike" kern="1200" cap="none" spc="0" normalizeH="0" baseline="0" noProof="0" dirty="0">
                        <a:ln>
                          <a:noFill/>
                        </a:ln>
                        <a:solidFill>
                          <a:srgbClr val="FF0000"/>
                        </a:solidFill>
                        <a:effectLst/>
                        <a:uLnTx/>
                        <a:uFillTx/>
                        <a:latin typeface="Gill Sans MT" panose="020B0502020104020203"/>
                        <a:ea typeface="+mn-ea"/>
                        <a:cs typeface="+mn-cs"/>
                      </a:endParaRPr>
                    </a:p>
                  </a:txBody>
                  <a:tcPr/>
                </a:tc>
                <a:extLst>
                  <a:ext uri="{0D108BD9-81ED-4DB2-BD59-A6C34878D82A}">
                    <a16:rowId xmlns:a16="http://schemas.microsoft.com/office/drawing/2014/main" val="128774083"/>
                  </a:ext>
                </a:extLst>
              </a:tr>
              <a:tr h="370840">
                <a:tc>
                  <a:txBody>
                    <a:bodyPr/>
                    <a:lstStyle/>
                    <a:p>
                      <a:r>
                        <a:rPr lang="pt-BR" dirty="0"/>
                        <a:t>Retém dados detalhados</a:t>
                      </a:r>
                    </a:p>
                  </a:txBody>
                  <a:tcPr/>
                </a:tc>
                <a:tc>
                  <a:txBody>
                    <a:bodyPr/>
                    <a:lstStyle/>
                    <a:p>
                      <a:r>
                        <a:rPr lang="pt-BR" dirty="0">
                          <a:solidFill>
                            <a:srgbClr val="FF0000"/>
                          </a:solidFill>
                        </a:rPr>
                        <a:t>Pouco</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800" u="none" strike="noStrike" kern="1200" cap="none" spc="0" normalizeH="0" baseline="0" noProof="0" dirty="0">
                          <a:ln>
                            <a:noFill/>
                          </a:ln>
                          <a:solidFill>
                            <a:schemeClr val="accent1">
                              <a:lumMod val="60000"/>
                              <a:lumOff val="40000"/>
                            </a:schemeClr>
                          </a:solidFill>
                          <a:effectLst/>
                          <a:uLnTx/>
                          <a:uFillTx/>
                        </a:rPr>
                        <a:t>Muito</a:t>
                      </a:r>
                      <a:endParaRPr kumimoji="0" lang="pt-BR" sz="1800" b="0" i="0" u="none" strike="noStrike" kern="1200" cap="none" spc="0" normalizeH="0" baseline="0" noProof="0" dirty="0">
                        <a:ln>
                          <a:noFill/>
                        </a:ln>
                        <a:solidFill>
                          <a:schemeClr val="accent1">
                            <a:lumMod val="60000"/>
                            <a:lumOff val="40000"/>
                          </a:schemeClr>
                        </a:solidFill>
                        <a:effectLst/>
                        <a:uLnTx/>
                        <a:uFillTx/>
                        <a:latin typeface="Gill Sans MT" panose="020B0502020104020203"/>
                        <a:ea typeface="+mn-ea"/>
                        <a:cs typeface="+mn-cs"/>
                      </a:endParaRPr>
                    </a:p>
                  </a:txBody>
                  <a:tcPr/>
                </a:tc>
                <a:extLst>
                  <a:ext uri="{0D108BD9-81ED-4DB2-BD59-A6C34878D82A}">
                    <a16:rowId xmlns:a16="http://schemas.microsoft.com/office/drawing/2014/main" val="1726734958"/>
                  </a:ext>
                </a:extLst>
              </a:tr>
              <a:tr h="370840">
                <a:tc>
                  <a:txBody>
                    <a:bodyPr/>
                    <a:lstStyle/>
                    <a:p>
                      <a:r>
                        <a:rPr lang="pt-BR" dirty="0"/>
                        <a:t>Faz cálculos complexos </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dirty="0">
                          <a:solidFill>
                            <a:srgbClr val="FF0000"/>
                          </a:solidFill>
                        </a:rPr>
                        <a:t>Pouco</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800" u="none" strike="noStrike" kern="1200" cap="none" spc="0" normalizeH="0" baseline="0" noProof="0" dirty="0">
                          <a:ln>
                            <a:noFill/>
                          </a:ln>
                          <a:solidFill>
                            <a:schemeClr val="accent1">
                              <a:lumMod val="60000"/>
                              <a:lumOff val="40000"/>
                            </a:schemeClr>
                          </a:solidFill>
                          <a:effectLst/>
                          <a:uLnTx/>
                          <a:uFillTx/>
                        </a:rPr>
                        <a:t>Muito</a:t>
                      </a:r>
                      <a:endParaRPr kumimoji="0" lang="pt-BR" sz="1800" b="0" i="0" u="none" strike="noStrike" kern="1200" cap="none" spc="0" normalizeH="0" baseline="0" noProof="0" dirty="0">
                        <a:ln>
                          <a:noFill/>
                        </a:ln>
                        <a:solidFill>
                          <a:schemeClr val="accent1">
                            <a:lumMod val="60000"/>
                            <a:lumOff val="40000"/>
                          </a:schemeClr>
                        </a:solidFill>
                        <a:effectLst/>
                        <a:uLnTx/>
                        <a:uFillTx/>
                        <a:latin typeface="Gill Sans MT" panose="020B0502020104020203"/>
                        <a:ea typeface="+mn-ea"/>
                        <a:cs typeface="+mn-cs"/>
                      </a:endParaRPr>
                    </a:p>
                  </a:txBody>
                  <a:tcPr/>
                </a:tc>
                <a:extLst>
                  <a:ext uri="{0D108BD9-81ED-4DB2-BD59-A6C34878D82A}">
                    <a16:rowId xmlns:a16="http://schemas.microsoft.com/office/drawing/2014/main" val="3993812549"/>
                  </a:ext>
                </a:extLst>
              </a:tr>
              <a:tr h="370840">
                <a:tc>
                  <a:txBody>
                    <a:bodyPr/>
                    <a:lstStyle/>
                    <a:p>
                      <a:r>
                        <a:rPr lang="pt-BR" dirty="0"/>
                        <a:t>É adaptável</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800" u="none" strike="noStrike" kern="1200" cap="none" spc="0" normalizeH="0" baseline="0" noProof="0" dirty="0">
                          <a:ln>
                            <a:noFill/>
                          </a:ln>
                          <a:solidFill>
                            <a:schemeClr val="accent1">
                              <a:lumMod val="60000"/>
                              <a:lumOff val="40000"/>
                            </a:schemeClr>
                          </a:solidFill>
                          <a:effectLst/>
                          <a:uLnTx/>
                          <a:uFillTx/>
                        </a:rPr>
                        <a:t>Muito</a:t>
                      </a:r>
                      <a:endParaRPr kumimoji="0" lang="pt-BR" sz="1800" b="0" i="0" u="none" strike="noStrike" kern="1200" cap="none" spc="0" normalizeH="0" baseline="0" noProof="0" dirty="0">
                        <a:ln>
                          <a:noFill/>
                        </a:ln>
                        <a:solidFill>
                          <a:schemeClr val="accent1">
                            <a:lumMod val="60000"/>
                            <a:lumOff val="40000"/>
                          </a:schemeClr>
                        </a:solidFill>
                        <a:effectLst/>
                        <a:uLnTx/>
                        <a:uFillTx/>
                        <a:latin typeface="Gill Sans MT" panose="020B0502020104020203"/>
                        <a:ea typeface="+mn-ea"/>
                        <a:cs typeface="+mn-cs"/>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800" u="none" strike="noStrike" kern="1200" cap="none" spc="0" normalizeH="0" baseline="0" noProof="0" dirty="0">
                          <a:ln>
                            <a:noFill/>
                          </a:ln>
                          <a:solidFill>
                            <a:srgbClr val="FF0000"/>
                          </a:solidFill>
                          <a:effectLst/>
                          <a:uLnTx/>
                          <a:uFillTx/>
                        </a:rPr>
                        <a:t>Pouco</a:t>
                      </a:r>
                      <a:endParaRPr kumimoji="0" lang="pt-BR" sz="1800" b="0" i="0" u="none" strike="noStrike" kern="1200" cap="none" spc="0" normalizeH="0" baseline="0" noProof="0" dirty="0">
                        <a:ln>
                          <a:noFill/>
                        </a:ln>
                        <a:solidFill>
                          <a:srgbClr val="FF0000"/>
                        </a:solidFill>
                        <a:effectLst/>
                        <a:uLnTx/>
                        <a:uFillTx/>
                        <a:latin typeface="Gill Sans MT" panose="020B0502020104020203"/>
                        <a:ea typeface="+mn-ea"/>
                        <a:cs typeface="+mn-cs"/>
                      </a:endParaRPr>
                    </a:p>
                  </a:txBody>
                  <a:tcPr/>
                </a:tc>
                <a:extLst>
                  <a:ext uri="{0D108BD9-81ED-4DB2-BD59-A6C34878D82A}">
                    <a16:rowId xmlns:a16="http://schemas.microsoft.com/office/drawing/2014/main" val="377942359"/>
                  </a:ext>
                </a:extLst>
              </a:tr>
              <a:tr h="370840">
                <a:tc>
                  <a:txBody>
                    <a:bodyPr/>
                    <a:lstStyle/>
                    <a:p>
                      <a:r>
                        <a:rPr lang="pt-BR" dirty="0"/>
                        <a:t>Usa uma variedade de fontes de informação</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800" u="none" strike="noStrike" kern="1200" cap="none" spc="0" normalizeH="0" baseline="0" noProof="0" dirty="0">
                          <a:ln>
                            <a:noFill/>
                          </a:ln>
                          <a:solidFill>
                            <a:schemeClr val="accent1">
                              <a:lumMod val="60000"/>
                              <a:lumOff val="40000"/>
                            </a:schemeClr>
                          </a:solidFill>
                          <a:effectLst/>
                          <a:uLnTx/>
                          <a:uFillTx/>
                        </a:rPr>
                        <a:t>Muito</a:t>
                      </a:r>
                      <a:endParaRPr kumimoji="0" lang="pt-BR" sz="1800" b="0" i="0" u="none" strike="noStrike" kern="1200" cap="none" spc="0" normalizeH="0" baseline="0" noProof="0" dirty="0">
                        <a:ln>
                          <a:noFill/>
                        </a:ln>
                        <a:solidFill>
                          <a:schemeClr val="accent1">
                            <a:lumMod val="60000"/>
                            <a:lumOff val="40000"/>
                          </a:schemeClr>
                        </a:solidFill>
                        <a:effectLst/>
                        <a:uLnTx/>
                        <a:uFillTx/>
                        <a:latin typeface="Gill Sans MT" panose="020B0502020104020203"/>
                        <a:ea typeface="+mn-ea"/>
                        <a:cs typeface="+mn-cs"/>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pt-BR" sz="1800" u="none" strike="noStrike" kern="1200" cap="none" spc="0" normalizeH="0" baseline="0" noProof="0" dirty="0">
                          <a:ln>
                            <a:noFill/>
                          </a:ln>
                          <a:solidFill>
                            <a:srgbClr val="FF0000"/>
                          </a:solidFill>
                          <a:effectLst/>
                          <a:uLnTx/>
                          <a:uFillTx/>
                        </a:rPr>
                        <a:t>Pouco</a:t>
                      </a:r>
                      <a:endParaRPr kumimoji="0" lang="pt-BR" sz="1800" b="0" i="0" u="none" strike="noStrike" kern="1200" cap="none" spc="0" normalizeH="0" baseline="0" noProof="0" dirty="0">
                        <a:ln>
                          <a:noFill/>
                        </a:ln>
                        <a:solidFill>
                          <a:srgbClr val="FF0000"/>
                        </a:solidFill>
                        <a:effectLst/>
                        <a:uLnTx/>
                        <a:uFillTx/>
                        <a:latin typeface="Gill Sans MT" panose="020B0502020104020203"/>
                        <a:ea typeface="+mn-ea"/>
                        <a:cs typeface="+mn-cs"/>
                      </a:endParaRPr>
                    </a:p>
                  </a:txBody>
                  <a:tcPr/>
                </a:tc>
                <a:extLst>
                  <a:ext uri="{0D108BD9-81ED-4DB2-BD59-A6C34878D82A}">
                    <a16:rowId xmlns:a16="http://schemas.microsoft.com/office/drawing/2014/main" val="372907273"/>
                  </a:ext>
                </a:extLst>
              </a:tr>
              <a:tr h="370840">
                <a:tc>
                  <a:txBody>
                    <a:bodyPr/>
                    <a:lstStyle/>
                    <a:p>
                      <a:r>
                        <a:rPr lang="pt-BR" dirty="0"/>
                        <a:t>Transfere informações </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dirty="0">
                          <a:solidFill>
                            <a:srgbClr val="FF0000"/>
                          </a:solidFill>
                        </a:rPr>
                        <a:t>Pouco</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pt-BR" dirty="0">
                          <a:solidFill>
                            <a:schemeClr val="accent1">
                              <a:lumMod val="60000"/>
                              <a:lumOff val="40000"/>
                            </a:schemeClr>
                          </a:solidFill>
                        </a:rPr>
                        <a:t>Muito</a:t>
                      </a:r>
                    </a:p>
                  </a:txBody>
                  <a:tcPr/>
                </a:tc>
                <a:extLst>
                  <a:ext uri="{0D108BD9-81ED-4DB2-BD59-A6C34878D82A}">
                    <a16:rowId xmlns:a16="http://schemas.microsoft.com/office/drawing/2014/main" val="4021829529"/>
                  </a:ext>
                </a:extLst>
              </a:tr>
            </a:tbl>
          </a:graphicData>
        </a:graphic>
      </p:graphicFrame>
    </p:spTree>
    <p:extLst>
      <p:ext uri="{BB962C8B-B14F-4D97-AF65-F5344CB8AC3E}">
        <p14:creationId xmlns:p14="http://schemas.microsoft.com/office/powerpoint/2010/main" val="1248404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graphicEl>
                                              <a:dgm id="{F249DCD2-C664-41C9-82DC-2091DA1B45C8}"/>
                                            </p:graphicEl>
                                          </p:spTgt>
                                        </p:tgtEl>
                                        <p:attrNameLst>
                                          <p:attrName>style.visibility</p:attrName>
                                        </p:attrNameLst>
                                      </p:cBhvr>
                                      <p:to>
                                        <p:strVal val="visible"/>
                                      </p:to>
                                    </p:set>
                                    <p:animEffect transition="in" filter="fade">
                                      <p:cBhvr>
                                        <p:cTn id="7" dur="1000"/>
                                        <p:tgtEl>
                                          <p:spTgt spid="9">
                                            <p:graphicEl>
                                              <a:dgm id="{F249DCD2-C664-41C9-82DC-2091DA1B45C8}"/>
                                            </p:graphicEl>
                                          </p:spTgt>
                                        </p:tgtEl>
                                      </p:cBhvr>
                                    </p:animEffect>
                                    <p:anim calcmode="lin" valueType="num">
                                      <p:cBhvr>
                                        <p:cTn id="8" dur="1000" fill="hold"/>
                                        <p:tgtEl>
                                          <p:spTgt spid="9">
                                            <p:graphicEl>
                                              <a:dgm id="{F249DCD2-C664-41C9-82DC-2091DA1B45C8}"/>
                                            </p:graphicEl>
                                          </p:spTgt>
                                        </p:tgtEl>
                                        <p:attrNameLst>
                                          <p:attrName>ppt_x</p:attrName>
                                        </p:attrNameLst>
                                      </p:cBhvr>
                                      <p:tavLst>
                                        <p:tav tm="0">
                                          <p:val>
                                            <p:strVal val="#ppt_x"/>
                                          </p:val>
                                        </p:tav>
                                        <p:tav tm="100000">
                                          <p:val>
                                            <p:strVal val="#ppt_x"/>
                                          </p:val>
                                        </p:tav>
                                      </p:tavLst>
                                    </p:anim>
                                    <p:anim calcmode="lin" valueType="num">
                                      <p:cBhvr>
                                        <p:cTn id="9" dur="1000" fill="hold"/>
                                        <p:tgtEl>
                                          <p:spTgt spid="9">
                                            <p:graphicEl>
                                              <a:dgm id="{F249DCD2-C664-41C9-82DC-2091DA1B45C8}"/>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graphicEl>
                                              <a:dgm id="{086C9C4C-FC57-44E2-BFA0-CB4BF6D2467C}"/>
                                            </p:graphicEl>
                                          </p:spTgt>
                                        </p:tgtEl>
                                        <p:attrNameLst>
                                          <p:attrName>style.visibility</p:attrName>
                                        </p:attrNameLst>
                                      </p:cBhvr>
                                      <p:to>
                                        <p:strVal val="visible"/>
                                      </p:to>
                                    </p:set>
                                    <p:animEffect transition="in" filter="fade">
                                      <p:cBhvr>
                                        <p:cTn id="14" dur="1000"/>
                                        <p:tgtEl>
                                          <p:spTgt spid="9">
                                            <p:graphicEl>
                                              <a:dgm id="{086C9C4C-FC57-44E2-BFA0-CB4BF6D2467C}"/>
                                            </p:graphicEl>
                                          </p:spTgt>
                                        </p:tgtEl>
                                      </p:cBhvr>
                                    </p:animEffect>
                                    <p:anim calcmode="lin" valueType="num">
                                      <p:cBhvr>
                                        <p:cTn id="15" dur="1000" fill="hold"/>
                                        <p:tgtEl>
                                          <p:spTgt spid="9">
                                            <p:graphicEl>
                                              <a:dgm id="{086C9C4C-FC57-44E2-BFA0-CB4BF6D2467C}"/>
                                            </p:graphicEl>
                                          </p:spTgt>
                                        </p:tgtEl>
                                        <p:attrNameLst>
                                          <p:attrName>ppt_x</p:attrName>
                                        </p:attrNameLst>
                                      </p:cBhvr>
                                      <p:tavLst>
                                        <p:tav tm="0">
                                          <p:val>
                                            <p:strVal val="#ppt_x"/>
                                          </p:val>
                                        </p:tav>
                                        <p:tav tm="100000">
                                          <p:val>
                                            <p:strVal val="#ppt_x"/>
                                          </p:val>
                                        </p:tav>
                                      </p:tavLst>
                                    </p:anim>
                                    <p:anim calcmode="lin" valueType="num">
                                      <p:cBhvr>
                                        <p:cTn id="16" dur="1000" fill="hold"/>
                                        <p:tgtEl>
                                          <p:spTgt spid="9">
                                            <p:graphicEl>
                                              <a:dgm id="{086C9C4C-FC57-44E2-BFA0-CB4BF6D2467C}"/>
                                            </p:graphic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9">
                                            <p:graphicEl>
                                              <a:dgm id="{299B715C-1DC4-4F4E-A264-3061E4610FEA}"/>
                                            </p:graphicEl>
                                          </p:spTgt>
                                        </p:tgtEl>
                                        <p:attrNameLst>
                                          <p:attrName>style.visibility</p:attrName>
                                        </p:attrNameLst>
                                      </p:cBhvr>
                                      <p:to>
                                        <p:strVal val="visible"/>
                                      </p:to>
                                    </p:set>
                                    <p:animEffect transition="in" filter="fade">
                                      <p:cBhvr>
                                        <p:cTn id="19" dur="1000"/>
                                        <p:tgtEl>
                                          <p:spTgt spid="9">
                                            <p:graphicEl>
                                              <a:dgm id="{299B715C-1DC4-4F4E-A264-3061E4610FEA}"/>
                                            </p:graphicEl>
                                          </p:spTgt>
                                        </p:tgtEl>
                                      </p:cBhvr>
                                    </p:animEffect>
                                    <p:anim calcmode="lin" valueType="num">
                                      <p:cBhvr>
                                        <p:cTn id="20" dur="1000" fill="hold"/>
                                        <p:tgtEl>
                                          <p:spTgt spid="9">
                                            <p:graphicEl>
                                              <a:dgm id="{299B715C-1DC4-4F4E-A264-3061E4610FEA}"/>
                                            </p:graphicEl>
                                          </p:spTgt>
                                        </p:tgtEl>
                                        <p:attrNameLst>
                                          <p:attrName>ppt_x</p:attrName>
                                        </p:attrNameLst>
                                      </p:cBhvr>
                                      <p:tavLst>
                                        <p:tav tm="0">
                                          <p:val>
                                            <p:strVal val="#ppt_x"/>
                                          </p:val>
                                        </p:tav>
                                        <p:tav tm="100000">
                                          <p:val>
                                            <p:strVal val="#ppt_x"/>
                                          </p:val>
                                        </p:tav>
                                      </p:tavLst>
                                    </p:anim>
                                    <p:anim calcmode="lin" valueType="num">
                                      <p:cBhvr>
                                        <p:cTn id="21" dur="1000" fill="hold"/>
                                        <p:tgtEl>
                                          <p:spTgt spid="9">
                                            <p:graphicEl>
                                              <a:dgm id="{299B715C-1DC4-4F4E-A264-3061E4610FEA}"/>
                                            </p:graphic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9">
                                            <p:graphicEl>
                                              <a:dgm id="{EF5D3D56-9114-4138-8930-30F9C3E2FF98}"/>
                                            </p:graphicEl>
                                          </p:spTgt>
                                        </p:tgtEl>
                                        <p:attrNameLst>
                                          <p:attrName>style.visibility</p:attrName>
                                        </p:attrNameLst>
                                      </p:cBhvr>
                                      <p:to>
                                        <p:strVal val="visible"/>
                                      </p:to>
                                    </p:set>
                                    <p:animEffect transition="in" filter="fade">
                                      <p:cBhvr>
                                        <p:cTn id="26" dur="1000"/>
                                        <p:tgtEl>
                                          <p:spTgt spid="9">
                                            <p:graphicEl>
                                              <a:dgm id="{EF5D3D56-9114-4138-8930-30F9C3E2FF98}"/>
                                            </p:graphicEl>
                                          </p:spTgt>
                                        </p:tgtEl>
                                      </p:cBhvr>
                                    </p:animEffect>
                                    <p:anim calcmode="lin" valueType="num">
                                      <p:cBhvr>
                                        <p:cTn id="27" dur="1000" fill="hold"/>
                                        <p:tgtEl>
                                          <p:spTgt spid="9">
                                            <p:graphicEl>
                                              <a:dgm id="{EF5D3D56-9114-4138-8930-30F9C3E2FF98}"/>
                                            </p:graphicEl>
                                          </p:spTgt>
                                        </p:tgtEl>
                                        <p:attrNameLst>
                                          <p:attrName>ppt_x</p:attrName>
                                        </p:attrNameLst>
                                      </p:cBhvr>
                                      <p:tavLst>
                                        <p:tav tm="0">
                                          <p:val>
                                            <p:strVal val="#ppt_x"/>
                                          </p:val>
                                        </p:tav>
                                        <p:tav tm="100000">
                                          <p:val>
                                            <p:strVal val="#ppt_x"/>
                                          </p:val>
                                        </p:tav>
                                      </p:tavLst>
                                    </p:anim>
                                    <p:anim calcmode="lin" valueType="num">
                                      <p:cBhvr>
                                        <p:cTn id="28" dur="1000" fill="hold"/>
                                        <p:tgtEl>
                                          <p:spTgt spid="9">
                                            <p:graphicEl>
                                              <a:dgm id="{EF5D3D56-9114-4138-8930-30F9C3E2FF98}"/>
                                            </p:graphicEl>
                                          </p:spTgt>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9">
                                            <p:graphicEl>
                                              <a:dgm id="{4EAD2419-038B-48A9-949F-1794CA9179B4}"/>
                                            </p:graphicEl>
                                          </p:spTgt>
                                        </p:tgtEl>
                                        <p:attrNameLst>
                                          <p:attrName>style.visibility</p:attrName>
                                        </p:attrNameLst>
                                      </p:cBhvr>
                                      <p:to>
                                        <p:strVal val="visible"/>
                                      </p:to>
                                    </p:set>
                                    <p:animEffect transition="in" filter="fade">
                                      <p:cBhvr>
                                        <p:cTn id="31" dur="1000"/>
                                        <p:tgtEl>
                                          <p:spTgt spid="9">
                                            <p:graphicEl>
                                              <a:dgm id="{4EAD2419-038B-48A9-949F-1794CA9179B4}"/>
                                            </p:graphicEl>
                                          </p:spTgt>
                                        </p:tgtEl>
                                      </p:cBhvr>
                                    </p:animEffect>
                                    <p:anim calcmode="lin" valueType="num">
                                      <p:cBhvr>
                                        <p:cTn id="32" dur="1000" fill="hold"/>
                                        <p:tgtEl>
                                          <p:spTgt spid="9">
                                            <p:graphicEl>
                                              <a:dgm id="{4EAD2419-038B-48A9-949F-1794CA9179B4}"/>
                                            </p:graphicEl>
                                          </p:spTgt>
                                        </p:tgtEl>
                                        <p:attrNameLst>
                                          <p:attrName>ppt_x</p:attrName>
                                        </p:attrNameLst>
                                      </p:cBhvr>
                                      <p:tavLst>
                                        <p:tav tm="0">
                                          <p:val>
                                            <p:strVal val="#ppt_x"/>
                                          </p:val>
                                        </p:tav>
                                        <p:tav tm="100000">
                                          <p:val>
                                            <p:strVal val="#ppt_x"/>
                                          </p:val>
                                        </p:tav>
                                      </p:tavLst>
                                    </p:anim>
                                    <p:anim calcmode="lin" valueType="num">
                                      <p:cBhvr>
                                        <p:cTn id="33" dur="1000" fill="hold"/>
                                        <p:tgtEl>
                                          <p:spTgt spid="9">
                                            <p:graphicEl>
                                              <a:dgm id="{4EAD2419-038B-48A9-949F-1794CA9179B4}"/>
                                            </p:graphicEl>
                                          </p:spTgt>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6" presetClass="entr" presetSubtype="26" fill="hold" nodeType="clickEffect">
                                  <p:stCondLst>
                                    <p:cond delay="0"/>
                                  </p:stCondLst>
                                  <p:childTnLst>
                                    <p:set>
                                      <p:cBhvr>
                                        <p:cTn id="37" dur="1" fill="hold">
                                          <p:stCondLst>
                                            <p:cond delay="0"/>
                                          </p:stCondLst>
                                        </p:cTn>
                                        <p:tgtEl>
                                          <p:spTgt spid="13"/>
                                        </p:tgtEl>
                                        <p:attrNameLst>
                                          <p:attrName>style.visibility</p:attrName>
                                        </p:attrNameLst>
                                      </p:cBhvr>
                                      <p:to>
                                        <p:strVal val="visible"/>
                                      </p:to>
                                    </p:set>
                                    <p:animEffect transition="in" filter="barn(inHorizontal)">
                                      <p:cBhvr>
                                        <p:cTn id="3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Sub>
          <a:bldDgm bld="on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890A8B-F059-4AE3-9613-59E72BC92D04}"/>
              </a:ext>
            </a:extLst>
          </p:cNvPr>
          <p:cNvSpPr>
            <a:spLocks noGrp="1"/>
          </p:cNvSpPr>
          <p:nvPr>
            <p:ph type="title"/>
          </p:nvPr>
        </p:nvSpPr>
        <p:spPr>
          <a:xfrm>
            <a:off x="581192" y="702156"/>
            <a:ext cx="11029616" cy="1013800"/>
          </a:xfrm>
        </p:spPr>
        <p:txBody>
          <a:bodyPr>
            <a:normAutofit/>
          </a:bodyPr>
          <a:lstStyle/>
          <a:p>
            <a:pPr>
              <a:lnSpc>
                <a:spcPct val="90000"/>
              </a:lnSpc>
            </a:pPr>
            <a:r>
              <a:rPr lang="pt-BR" sz="2200">
                <a:solidFill>
                  <a:srgbClr val="FFFEFF"/>
                </a:solidFill>
              </a:rPr>
              <a:t>O que é uma inteligência artificial?</a:t>
            </a:r>
            <a:br>
              <a:rPr lang="pt-BR" sz="2200">
                <a:solidFill>
                  <a:srgbClr val="FFFEFF"/>
                </a:solidFill>
              </a:rPr>
            </a:br>
            <a:br>
              <a:rPr lang="pt-BR" sz="2200">
                <a:solidFill>
                  <a:srgbClr val="FFFEFF"/>
                </a:solidFill>
              </a:rPr>
            </a:br>
            <a:endParaRPr lang="pt-BR" sz="2200">
              <a:solidFill>
                <a:srgbClr val="FFFEFF"/>
              </a:solidFill>
            </a:endParaRPr>
          </a:p>
        </p:txBody>
      </p:sp>
      <p:graphicFrame>
        <p:nvGraphicFramePr>
          <p:cNvPr id="33" name="Espaço Reservado para Conteúdo 2">
            <a:extLst>
              <a:ext uri="{FF2B5EF4-FFF2-40B4-BE49-F238E27FC236}">
                <a16:creationId xmlns:a16="http://schemas.microsoft.com/office/drawing/2014/main" id="{28BFD1EF-847F-4CF9-8D47-38D4AAAA499B}"/>
              </a:ext>
            </a:extLst>
          </p:cNvPr>
          <p:cNvGraphicFramePr>
            <a:graphicFrameLocks noGrp="1"/>
          </p:cNvGraphicFramePr>
          <p:nvPr>
            <p:ph idx="1"/>
            <p:extLst>
              <p:ext uri="{D42A27DB-BD31-4B8C-83A1-F6EECF244321}">
                <p14:modId xmlns:p14="http://schemas.microsoft.com/office/powerpoint/2010/main" val="2372342778"/>
              </p:ext>
            </p:extLst>
          </p:nvPr>
        </p:nvGraphicFramePr>
        <p:xfrm>
          <a:off x="581025" y="2181225"/>
          <a:ext cx="11029950" cy="36782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CaixaDeTexto 3">
            <a:extLst>
              <a:ext uri="{FF2B5EF4-FFF2-40B4-BE49-F238E27FC236}">
                <a16:creationId xmlns:a16="http://schemas.microsoft.com/office/drawing/2014/main" id="{F6352CC1-2AF5-4093-A18D-D5E643DFB9C3}"/>
              </a:ext>
            </a:extLst>
          </p:cNvPr>
          <p:cNvSpPr txBox="1"/>
          <p:nvPr/>
        </p:nvSpPr>
        <p:spPr>
          <a:xfrm>
            <a:off x="3521528" y="3173158"/>
            <a:ext cx="5148943" cy="1077218"/>
          </a:xfrm>
          <a:prstGeom prst="rect">
            <a:avLst/>
          </a:prstGeom>
          <a:solidFill>
            <a:schemeClr val="accent2">
              <a:lumMod val="75000"/>
            </a:schemeClr>
          </a:solidFill>
        </p:spPr>
        <p:txBody>
          <a:bodyPr wrap="square" rtlCol="0">
            <a:spAutoFit/>
          </a:bodyPr>
          <a:lstStyle/>
          <a:p>
            <a:r>
              <a:rPr lang="pt-BR" sz="3200" dirty="0">
                <a:solidFill>
                  <a:schemeClr val="bg1"/>
                </a:solidFill>
                <a:latin typeface="Arial" pitchFamily="34" charset="0"/>
                <a:cs typeface="Arial" pitchFamily="34" charset="0"/>
              </a:rPr>
              <a:t>O impasse continua pela indefinição de inteligência</a:t>
            </a:r>
            <a:endParaRPr lang="pt-BR" sz="3200" dirty="0">
              <a:solidFill>
                <a:schemeClr val="bg1"/>
              </a:solidFill>
            </a:endParaRPr>
          </a:p>
        </p:txBody>
      </p:sp>
    </p:spTree>
    <p:extLst>
      <p:ext uri="{BB962C8B-B14F-4D97-AF65-F5344CB8AC3E}">
        <p14:creationId xmlns:p14="http://schemas.microsoft.com/office/powerpoint/2010/main" val="33163753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3">
                                            <p:graphicEl>
                                              <a:dgm id="{6EC77380-F10D-404C-AE15-FC8DAEC33F8C}"/>
                                            </p:graphicEl>
                                          </p:spTgt>
                                        </p:tgtEl>
                                        <p:attrNameLst>
                                          <p:attrName>style.visibility</p:attrName>
                                        </p:attrNameLst>
                                      </p:cBhvr>
                                      <p:to>
                                        <p:strVal val="visible"/>
                                      </p:to>
                                    </p:set>
                                    <p:animEffect transition="in" filter="fade">
                                      <p:cBhvr>
                                        <p:cTn id="7" dur="1000"/>
                                        <p:tgtEl>
                                          <p:spTgt spid="33">
                                            <p:graphicEl>
                                              <a:dgm id="{6EC77380-F10D-404C-AE15-FC8DAEC33F8C}"/>
                                            </p:graphicEl>
                                          </p:spTgt>
                                        </p:tgtEl>
                                      </p:cBhvr>
                                    </p:animEffect>
                                    <p:anim calcmode="lin" valueType="num">
                                      <p:cBhvr>
                                        <p:cTn id="8" dur="1000" fill="hold"/>
                                        <p:tgtEl>
                                          <p:spTgt spid="33">
                                            <p:graphicEl>
                                              <a:dgm id="{6EC77380-F10D-404C-AE15-FC8DAEC33F8C}"/>
                                            </p:graphicEl>
                                          </p:spTgt>
                                        </p:tgtEl>
                                        <p:attrNameLst>
                                          <p:attrName>ppt_x</p:attrName>
                                        </p:attrNameLst>
                                      </p:cBhvr>
                                      <p:tavLst>
                                        <p:tav tm="0">
                                          <p:val>
                                            <p:strVal val="#ppt_x"/>
                                          </p:val>
                                        </p:tav>
                                        <p:tav tm="100000">
                                          <p:val>
                                            <p:strVal val="#ppt_x"/>
                                          </p:val>
                                        </p:tav>
                                      </p:tavLst>
                                    </p:anim>
                                    <p:anim calcmode="lin" valueType="num">
                                      <p:cBhvr>
                                        <p:cTn id="9" dur="1000" fill="hold"/>
                                        <p:tgtEl>
                                          <p:spTgt spid="33">
                                            <p:graphicEl>
                                              <a:dgm id="{6EC77380-F10D-404C-AE15-FC8DAEC33F8C}"/>
                                            </p:graphic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33">
                                            <p:graphicEl>
                                              <a:dgm id="{9FE4C4C9-0C2F-4024-8912-1B2E70DCCDD6}"/>
                                            </p:graphicEl>
                                          </p:spTgt>
                                        </p:tgtEl>
                                        <p:attrNameLst>
                                          <p:attrName>style.visibility</p:attrName>
                                        </p:attrNameLst>
                                      </p:cBhvr>
                                      <p:to>
                                        <p:strVal val="visible"/>
                                      </p:to>
                                    </p:set>
                                    <p:animEffect transition="in" filter="fade">
                                      <p:cBhvr>
                                        <p:cTn id="14" dur="1000"/>
                                        <p:tgtEl>
                                          <p:spTgt spid="33">
                                            <p:graphicEl>
                                              <a:dgm id="{9FE4C4C9-0C2F-4024-8912-1B2E70DCCDD6}"/>
                                            </p:graphicEl>
                                          </p:spTgt>
                                        </p:tgtEl>
                                      </p:cBhvr>
                                    </p:animEffect>
                                    <p:anim calcmode="lin" valueType="num">
                                      <p:cBhvr>
                                        <p:cTn id="15" dur="1000" fill="hold"/>
                                        <p:tgtEl>
                                          <p:spTgt spid="33">
                                            <p:graphicEl>
                                              <a:dgm id="{9FE4C4C9-0C2F-4024-8912-1B2E70DCCDD6}"/>
                                            </p:graphicEl>
                                          </p:spTgt>
                                        </p:tgtEl>
                                        <p:attrNameLst>
                                          <p:attrName>ppt_x</p:attrName>
                                        </p:attrNameLst>
                                      </p:cBhvr>
                                      <p:tavLst>
                                        <p:tav tm="0">
                                          <p:val>
                                            <p:strVal val="#ppt_x"/>
                                          </p:val>
                                        </p:tav>
                                        <p:tav tm="100000">
                                          <p:val>
                                            <p:strVal val="#ppt_x"/>
                                          </p:val>
                                        </p:tav>
                                      </p:tavLst>
                                    </p:anim>
                                    <p:anim calcmode="lin" valueType="num">
                                      <p:cBhvr>
                                        <p:cTn id="16" dur="1000" fill="hold"/>
                                        <p:tgtEl>
                                          <p:spTgt spid="33">
                                            <p:graphicEl>
                                              <a:dgm id="{9FE4C4C9-0C2F-4024-8912-1B2E70DCCDD6}"/>
                                            </p:graphic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3">
                                            <p:graphicEl>
                                              <a:dgm id="{354C9DA7-4F65-4AB5-8B09-5CE9E575ABB4}"/>
                                            </p:graphicEl>
                                          </p:spTgt>
                                        </p:tgtEl>
                                        <p:attrNameLst>
                                          <p:attrName>style.visibility</p:attrName>
                                        </p:attrNameLst>
                                      </p:cBhvr>
                                      <p:to>
                                        <p:strVal val="visible"/>
                                      </p:to>
                                    </p:set>
                                    <p:animEffect transition="in" filter="fade">
                                      <p:cBhvr>
                                        <p:cTn id="21" dur="1000"/>
                                        <p:tgtEl>
                                          <p:spTgt spid="33">
                                            <p:graphicEl>
                                              <a:dgm id="{354C9DA7-4F65-4AB5-8B09-5CE9E575ABB4}"/>
                                            </p:graphicEl>
                                          </p:spTgt>
                                        </p:tgtEl>
                                      </p:cBhvr>
                                    </p:animEffect>
                                    <p:anim calcmode="lin" valueType="num">
                                      <p:cBhvr>
                                        <p:cTn id="22" dur="1000" fill="hold"/>
                                        <p:tgtEl>
                                          <p:spTgt spid="33">
                                            <p:graphicEl>
                                              <a:dgm id="{354C9DA7-4F65-4AB5-8B09-5CE9E575ABB4}"/>
                                            </p:graphicEl>
                                          </p:spTgt>
                                        </p:tgtEl>
                                        <p:attrNameLst>
                                          <p:attrName>ppt_x</p:attrName>
                                        </p:attrNameLst>
                                      </p:cBhvr>
                                      <p:tavLst>
                                        <p:tav tm="0">
                                          <p:val>
                                            <p:strVal val="#ppt_x"/>
                                          </p:val>
                                        </p:tav>
                                        <p:tav tm="100000">
                                          <p:val>
                                            <p:strVal val="#ppt_x"/>
                                          </p:val>
                                        </p:tav>
                                      </p:tavLst>
                                    </p:anim>
                                    <p:anim calcmode="lin" valueType="num">
                                      <p:cBhvr>
                                        <p:cTn id="23" dur="1000" fill="hold"/>
                                        <p:tgtEl>
                                          <p:spTgt spid="33">
                                            <p:graphicEl>
                                              <a:dgm id="{354C9DA7-4F65-4AB5-8B09-5CE9E575ABB4}"/>
                                            </p:graphic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33">
                                            <p:graphicEl>
                                              <a:dgm id="{F4837CBC-FCF9-4721-80F2-1362747F394A}"/>
                                            </p:graphicEl>
                                          </p:spTgt>
                                        </p:tgtEl>
                                        <p:attrNameLst>
                                          <p:attrName>style.visibility</p:attrName>
                                        </p:attrNameLst>
                                      </p:cBhvr>
                                      <p:to>
                                        <p:strVal val="visible"/>
                                      </p:to>
                                    </p:set>
                                    <p:animEffect transition="in" filter="fade">
                                      <p:cBhvr>
                                        <p:cTn id="28" dur="1000"/>
                                        <p:tgtEl>
                                          <p:spTgt spid="33">
                                            <p:graphicEl>
                                              <a:dgm id="{F4837CBC-FCF9-4721-80F2-1362747F394A}"/>
                                            </p:graphicEl>
                                          </p:spTgt>
                                        </p:tgtEl>
                                      </p:cBhvr>
                                    </p:animEffect>
                                    <p:anim calcmode="lin" valueType="num">
                                      <p:cBhvr>
                                        <p:cTn id="29" dur="1000" fill="hold"/>
                                        <p:tgtEl>
                                          <p:spTgt spid="33">
                                            <p:graphicEl>
                                              <a:dgm id="{F4837CBC-FCF9-4721-80F2-1362747F394A}"/>
                                            </p:graphicEl>
                                          </p:spTgt>
                                        </p:tgtEl>
                                        <p:attrNameLst>
                                          <p:attrName>ppt_x</p:attrName>
                                        </p:attrNameLst>
                                      </p:cBhvr>
                                      <p:tavLst>
                                        <p:tav tm="0">
                                          <p:val>
                                            <p:strVal val="#ppt_x"/>
                                          </p:val>
                                        </p:tav>
                                        <p:tav tm="100000">
                                          <p:val>
                                            <p:strVal val="#ppt_x"/>
                                          </p:val>
                                        </p:tav>
                                      </p:tavLst>
                                    </p:anim>
                                    <p:anim calcmode="lin" valueType="num">
                                      <p:cBhvr>
                                        <p:cTn id="30" dur="1000" fill="hold"/>
                                        <p:tgtEl>
                                          <p:spTgt spid="33">
                                            <p:graphicEl>
                                              <a:dgm id="{F4837CBC-FCF9-4721-80F2-1362747F394A}"/>
                                            </p:graphic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33">
                                            <p:graphicEl>
                                              <a:dgm id="{979D039E-9DDC-4525-AF71-C7530CAFBA94}"/>
                                            </p:graphicEl>
                                          </p:spTgt>
                                        </p:tgtEl>
                                        <p:attrNameLst>
                                          <p:attrName>style.visibility</p:attrName>
                                        </p:attrNameLst>
                                      </p:cBhvr>
                                      <p:to>
                                        <p:strVal val="visible"/>
                                      </p:to>
                                    </p:set>
                                    <p:animEffect transition="in" filter="fade">
                                      <p:cBhvr>
                                        <p:cTn id="35" dur="1000"/>
                                        <p:tgtEl>
                                          <p:spTgt spid="33">
                                            <p:graphicEl>
                                              <a:dgm id="{979D039E-9DDC-4525-AF71-C7530CAFBA94}"/>
                                            </p:graphicEl>
                                          </p:spTgt>
                                        </p:tgtEl>
                                      </p:cBhvr>
                                    </p:animEffect>
                                    <p:anim calcmode="lin" valueType="num">
                                      <p:cBhvr>
                                        <p:cTn id="36" dur="1000" fill="hold"/>
                                        <p:tgtEl>
                                          <p:spTgt spid="33">
                                            <p:graphicEl>
                                              <a:dgm id="{979D039E-9DDC-4525-AF71-C7530CAFBA94}"/>
                                            </p:graphicEl>
                                          </p:spTgt>
                                        </p:tgtEl>
                                        <p:attrNameLst>
                                          <p:attrName>ppt_x</p:attrName>
                                        </p:attrNameLst>
                                      </p:cBhvr>
                                      <p:tavLst>
                                        <p:tav tm="0">
                                          <p:val>
                                            <p:strVal val="#ppt_x"/>
                                          </p:val>
                                        </p:tav>
                                        <p:tav tm="100000">
                                          <p:val>
                                            <p:strVal val="#ppt_x"/>
                                          </p:val>
                                        </p:tav>
                                      </p:tavLst>
                                    </p:anim>
                                    <p:anim calcmode="lin" valueType="num">
                                      <p:cBhvr>
                                        <p:cTn id="37" dur="1000" fill="hold"/>
                                        <p:tgtEl>
                                          <p:spTgt spid="33">
                                            <p:graphicEl>
                                              <a:dgm id="{979D039E-9DDC-4525-AF71-C7530CAFBA94}"/>
                                            </p:graphic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4"/>
                                        </p:tgtEl>
                                        <p:attrNameLst>
                                          <p:attrName>style.visibility</p:attrName>
                                        </p:attrNameLst>
                                      </p:cBhvr>
                                      <p:to>
                                        <p:strVal val="visible"/>
                                      </p:to>
                                    </p:set>
                                    <p:anim calcmode="lin" valueType="num">
                                      <p:cBhvr>
                                        <p:cTn id="42" dur="500" fill="hold"/>
                                        <p:tgtEl>
                                          <p:spTgt spid="4"/>
                                        </p:tgtEl>
                                        <p:attrNameLst>
                                          <p:attrName>ppt_w</p:attrName>
                                        </p:attrNameLst>
                                      </p:cBhvr>
                                      <p:tavLst>
                                        <p:tav tm="0">
                                          <p:val>
                                            <p:fltVal val="0"/>
                                          </p:val>
                                        </p:tav>
                                        <p:tav tm="100000">
                                          <p:val>
                                            <p:strVal val="#ppt_w"/>
                                          </p:val>
                                        </p:tav>
                                      </p:tavLst>
                                    </p:anim>
                                    <p:anim calcmode="lin" valueType="num">
                                      <p:cBhvr>
                                        <p:cTn id="43" dur="500" fill="hold"/>
                                        <p:tgtEl>
                                          <p:spTgt spid="4"/>
                                        </p:tgtEl>
                                        <p:attrNameLst>
                                          <p:attrName>ppt_h</p:attrName>
                                        </p:attrNameLst>
                                      </p:cBhvr>
                                      <p:tavLst>
                                        <p:tav tm="0">
                                          <p:val>
                                            <p:fltVal val="0"/>
                                          </p:val>
                                        </p:tav>
                                        <p:tav tm="100000">
                                          <p:val>
                                            <p:strVal val="#ppt_h"/>
                                          </p:val>
                                        </p:tav>
                                      </p:tavLst>
                                    </p:anim>
                                    <p:animEffect transition="in" filter="fade">
                                      <p:cBhvr>
                                        <p:cTn id="4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3" grpId="0">
        <p:bldSub>
          <a:bldDgm bld="one"/>
        </p:bldSub>
      </p:bldGraphic>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A83EC8-BF5F-4F1D-86D7-6DB04DE51286}"/>
              </a:ext>
            </a:extLst>
          </p:cNvPr>
          <p:cNvSpPr>
            <a:spLocks noGrp="1"/>
          </p:cNvSpPr>
          <p:nvPr>
            <p:ph type="title"/>
          </p:nvPr>
        </p:nvSpPr>
        <p:spPr/>
        <p:txBody>
          <a:bodyPr>
            <a:normAutofit/>
          </a:bodyPr>
          <a:lstStyle/>
          <a:p>
            <a:r>
              <a:rPr lang="pt-BR"/>
              <a:t>Só robôs são inteligências artificiais?</a:t>
            </a:r>
          </a:p>
        </p:txBody>
      </p:sp>
      <p:graphicFrame>
        <p:nvGraphicFramePr>
          <p:cNvPr id="4" name="Espaço Reservado para Conteúdo 3">
            <a:extLst>
              <a:ext uri="{FF2B5EF4-FFF2-40B4-BE49-F238E27FC236}">
                <a16:creationId xmlns:a16="http://schemas.microsoft.com/office/drawing/2014/main" id="{0FB7011A-34EC-42AE-842C-659057FF12ED}"/>
              </a:ext>
            </a:extLst>
          </p:cNvPr>
          <p:cNvGraphicFramePr>
            <a:graphicFrameLocks noGrp="1"/>
          </p:cNvGraphicFramePr>
          <p:nvPr>
            <p:ph sz="half" idx="1"/>
            <p:extLst>
              <p:ext uri="{D42A27DB-BD31-4B8C-83A1-F6EECF244321}">
                <p14:modId xmlns:p14="http://schemas.microsoft.com/office/powerpoint/2010/main" val="1109993818"/>
              </p:ext>
            </p:extLst>
          </p:nvPr>
        </p:nvGraphicFramePr>
        <p:xfrm>
          <a:off x="581024" y="2227263"/>
          <a:ext cx="7256690" cy="390107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3" name="Espaço Reservado para Conteúdo 12">
            <a:extLst>
              <a:ext uri="{FF2B5EF4-FFF2-40B4-BE49-F238E27FC236}">
                <a16:creationId xmlns:a16="http://schemas.microsoft.com/office/drawing/2014/main" id="{9025E37B-1514-4E86-B642-8149E3C81AD1}"/>
              </a:ext>
            </a:extLst>
          </p:cNvPr>
          <p:cNvPicPr>
            <a:picLocks noGrp="1" noChangeAspect="1"/>
          </p:cNvPicPr>
          <p:nvPr>
            <p:ph sz="half" idx="2"/>
          </p:nvPr>
        </p:nvPicPr>
        <p:blipFill>
          <a:blip r:embed="rId7">
            <a:extLst>
              <a:ext uri="{28A0092B-C50C-407E-A947-70E740481C1C}">
                <a14:useLocalDpi xmlns:a14="http://schemas.microsoft.com/office/drawing/2010/main" val="0"/>
              </a:ext>
            </a:extLst>
          </a:blip>
          <a:stretch>
            <a:fillRect/>
          </a:stretch>
        </p:blipFill>
        <p:spPr>
          <a:xfrm>
            <a:off x="8461185" y="2227263"/>
            <a:ext cx="3269367" cy="3633787"/>
          </a:xfrm>
        </p:spPr>
      </p:pic>
    </p:spTree>
    <p:extLst>
      <p:ext uri="{BB962C8B-B14F-4D97-AF65-F5344CB8AC3E}">
        <p14:creationId xmlns:p14="http://schemas.microsoft.com/office/powerpoint/2010/main" val="3524599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graphicEl>
                                              <a:dgm id="{AE457ED4-6103-4BF2-BA05-E72A4FD24331}"/>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graphicEl>
                                              <a:dgm id="{722C800C-A395-4A93-AAB1-2F771950C997}"/>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graphicEl>
                                              <a:dgm id="{C67C07D8-83D9-47DE-AD17-BF6DB33B080E}"/>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graphicEl>
                                              <a:dgm id="{129DA780-5B67-49DC-9436-694839031A03}"/>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graphicEl>
                                              <a:dgm id="{FED15BF7-3E35-4374-8978-2DE2B269CADC}"/>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graphicEl>
                                              <a:dgm id="{735B6052-D1AD-4A1F-8807-29B739201E7C}"/>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graphicEl>
                                              <a:dgm id="{3D573A6A-40CB-4838-B801-D032F5E58517}"/>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graphicEl>
                                              <a:dgm id="{94FEF6E2-2CB0-4102-BFF9-9A72F4435891}"/>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graphicEl>
                                              <a:dgm id="{478A4A18-BCE4-442D-9EF3-7CF4E6A7F055}"/>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graphicEl>
                                              <a:dgm id="{11905D67-02CF-47B0-8A3A-C808CCACC43E}"/>
                                            </p:graphic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graphicEl>
                                              <a:dgm id="{8996A6A6-4F60-4926-8A2C-8080C63E25FB}"/>
                                            </p:graphic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graphicEl>
                                              <a:dgm id="{1AC79C11-894A-42A7-962D-BCEF48719E50}"/>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662928-AE1E-4047-9705-98070229FA6D}"/>
              </a:ext>
            </a:extLst>
          </p:cNvPr>
          <p:cNvSpPr>
            <a:spLocks noGrp="1"/>
          </p:cNvSpPr>
          <p:nvPr>
            <p:ph type="title"/>
          </p:nvPr>
        </p:nvSpPr>
        <p:spPr/>
        <p:txBody>
          <a:bodyPr/>
          <a:lstStyle/>
          <a:p>
            <a:r>
              <a:rPr lang="pt-BR" dirty="0"/>
              <a:t>Ia no dia-a-dia</a:t>
            </a:r>
          </a:p>
        </p:txBody>
      </p:sp>
      <p:sp>
        <p:nvSpPr>
          <p:cNvPr id="3" name="Espaço Reservado para Conteúdo 2">
            <a:extLst>
              <a:ext uri="{FF2B5EF4-FFF2-40B4-BE49-F238E27FC236}">
                <a16:creationId xmlns:a16="http://schemas.microsoft.com/office/drawing/2014/main" id="{8F93AD9D-38E4-4C4E-92DC-E92DE29E4090}"/>
              </a:ext>
            </a:extLst>
          </p:cNvPr>
          <p:cNvSpPr>
            <a:spLocks noGrp="1"/>
          </p:cNvSpPr>
          <p:nvPr>
            <p:ph sz="half" idx="1"/>
          </p:nvPr>
        </p:nvSpPr>
        <p:spPr/>
        <p:txBody>
          <a:bodyPr/>
          <a:lstStyle/>
          <a:p>
            <a:endParaRPr lang="pt-BR" dirty="0"/>
          </a:p>
          <a:p>
            <a:endParaRPr lang="pt-BR" dirty="0"/>
          </a:p>
          <a:p>
            <a:endParaRPr lang="pt-BR" dirty="0"/>
          </a:p>
          <a:p>
            <a:endParaRPr lang="pt-BR" dirty="0"/>
          </a:p>
          <a:p>
            <a:endParaRPr lang="pt-BR" dirty="0"/>
          </a:p>
          <a:p>
            <a:endParaRPr lang="pt-BR" dirty="0"/>
          </a:p>
          <a:p>
            <a:endParaRPr lang="pt-BR" dirty="0"/>
          </a:p>
          <a:p>
            <a:r>
              <a:rPr lang="pt-BR" dirty="0"/>
              <a:t>Robô </a:t>
            </a:r>
            <a:r>
              <a:rPr lang="pt-BR" dirty="0" err="1"/>
              <a:t>Sojourner</a:t>
            </a:r>
            <a:r>
              <a:rPr lang="pt-BR" dirty="0"/>
              <a:t> - </a:t>
            </a:r>
            <a:r>
              <a:rPr lang="pt-BR" dirty="0" err="1">
                <a:latin typeface="Arial" pitchFamily="34" charset="0"/>
                <a:cs typeface="Arial" pitchFamily="34" charset="0"/>
              </a:rPr>
              <a:t>Pathfinder</a:t>
            </a:r>
            <a:r>
              <a:rPr lang="pt-BR" dirty="0">
                <a:latin typeface="Arial" pitchFamily="34" charset="0"/>
                <a:cs typeface="Arial" pitchFamily="34" charset="0"/>
              </a:rPr>
              <a:t> em marte têm aspectos inteligentes</a:t>
            </a:r>
            <a:endParaRPr lang="pt-BR" dirty="0"/>
          </a:p>
        </p:txBody>
      </p:sp>
      <p:sp>
        <p:nvSpPr>
          <p:cNvPr id="4" name="Espaço Reservado para Conteúdo 3">
            <a:extLst>
              <a:ext uri="{FF2B5EF4-FFF2-40B4-BE49-F238E27FC236}">
                <a16:creationId xmlns:a16="http://schemas.microsoft.com/office/drawing/2014/main" id="{70F797C2-CBD8-4955-BE90-ED4ADD3AD312}"/>
              </a:ext>
            </a:extLst>
          </p:cNvPr>
          <p:cNvSpPr>
            <a:spLocks noGrp="1"/>
          </p:cNvSpPr>
          <p:nvPr>
            <p:ph sz="half" idx="2"/>
          </p:nvPr>
        </p:nvSpPr>
        <p:spPr/>
        <p:txBody>
          <a:bodyPr/>
          <a:lstStyle/>
          <a:p>
            <a:endParaRPr lang="pt-BR" dirty="0"/>
          </a:p>
          <a:p>
            <a:endParaRPr lang="pt-BR" dirty="0"/>
          </a:p>
          <a:p>
            <a:endParaRPr lang="pt-BR" dirty="0"/>
          </a:p>
          <a:p>
            <a:endParaRPr lang="pt-BR" dirty="0"/>
          </a:p>
          <a:p>
            <a:endParaRPr lang="pt-BR" dirty="0"/>
          </a:p>
          <a:p>
            <a:endParaRPr lang="pt-BR" dirty="0"/>
          </a:p>
          <a:p>
            <a:endParaRPr lang="pt-BR" dirty="0"/>
          </a:p>
          <a:p>
            <a:r>
              <a:rPr lang="pt-BR" dirty="0" err="1"/>
              <a:t>Spirit</a:t>
            </a:r>
            <a:r>
              <a:rPr lang="pt-BR" dirty="0"/>
              <a:t>  e </a:t>
            </a:r>
            <a:r>
              <a:rPr lang="pt-BR" dirty="0" err="1"/>
              <a:t>Opportunity</a:t>
            </a:r>
            <a:endParaRPr lang="pt-BR" dirty="0"/>
          </a:p>
        </p:txBody>
      </p:sp>
      <p:pic>
        <p:nvPicPr>
          <p:cNvPr id="5" name="Picture 2">
            <a:extLst>
              <a:ext uri="{FF2B5EF4-FFF2-40B4-BE49-F238E27FC236}">
                <a16:creationId xmlns:a16="http://schemas.microsoft.com/office/drawing/2014/main" id="{F4B9E69C-2160-4004-9BA1-99526DF4D190}"/>
              </a:ext>
            </a:extLst>
          </p:cNvPr>
          <p:cNvPicPr>
            <a:picLocks noChangeAspect="1" noChangeArrowheads="1"/>
          </p:cNvPicPr>
          <p:nvPr/>
        </p:nvPicPr>
        <p:blipFill>
          <a:blip r:embed="rId3" cstate="print"/>
          <a:srcRect/>
          <a:stretch>
            <a:fillRect/>
          </a:stretch>
        </p:blipFill>
        <p:spPr bwMode="auto">
          <a:xfrm>
            <a:off x="1568464" y="2228003"/>
            <a:ext cx="2959994" cy="2721405"/>
          </a:xfrm>
          <a:prstGeom prst="rect">
            <a:avLst/>
          </a:prstGeom>
          <a:noFill/>
          <a:ln w="9525">
            <a:noFill/>
            <a:miter lim="800000"/>
            <a:headEnd/>
            <a:tailEnd/>
          </a:ln>
          <a:effectLst/>
        </p:spPr>
      </p:pic>
      <p:pic>
        <p:nvPicPr>
          <p:cNvPr id="6" name="Picture 2">
            <a:extLst>
              <a:ext uri="{FF2B5EF4-FFF2-40B4-BE49-F238E27FC236}">
                <a16:creationId xmlns:a16="http://schemas.microsoft.com/office/drawing/2014/main" id="{EA7BF257-B6EA-48BE-8B70-E2D5EF64114B}"/>
              </a:ext>
            </a:extLst>
          </p:cNvPr>
          <p:cNvPicPr>
            <a:picLocks noChangeAspect="1" noChangeArrowheads="1"/>
          </p:cNvPicPr>
          <p:nvPr/>
        </p:nvPicPr>
        <p:blipFill>
          <a:blip r:embed="rId4" cstate="print"/>
          <a:srcRect/>
          <a:stretch>
            <a:fillRect/>
          </a:stretch>
        </p:blipFill>
        <p:spPr bwMode="auto">
          <a:xfrm>
            <a:off x="6188417" y="2159257"/>
            <a:ext cx="2814069" cy="2805021"/>
          </a:xfrm>
          <a:prstGeom prst="rect">
            <a:avLst/>
          </a:prstGeom>
          <a:noFill/>
          <a:ln w="9525">
            <a:noFill/>
            <a:miter lim="800000"/>
            <a:headEnd/>
            <a:tailEnd/>
          </a:ln>
          <a:effectLst/>
        </p:spPr>
      </p:pic>
    </p:spTree>
    <p:extLst>
      <p:ext uri="{BB962C8B-B14F-4D97-AF65-F5344CB8AC3E}">
        <p14:creationId xmlns:p14="http://schemas.microsoft.com/office/powerpoint/2010/main" val="3616232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662928-AE1E-4047-9705-98070229FA6D}"/>
              </a:ext>
            </a:extLst>
          </p:cNvPr>
          <p:cNvSpPr>
            <a:spLocks noGrp="1"/>
          </p:cNvSpPr>
          <p:nvPr>
            <p:ph type="title"/>
          </p:nvPr>
        </p:nvSpPr>
        <p:spPr/>
        <p:txBody>
          <a:bodyPr/>
          <a:lstStyle/>
          <a:p>
            <a:r>
              <a:rPr lang="pt-BR" dirty="0"/>
              <a:t>Ia no dia-a-dia</a:t>
            </a:r>
          </a:p>
        </p:txBody>
      </p:sp>
      <p:sp>
        <p:nvSpPr>
          <p:cNvPr id="3" name="Espaço Reservado para Conteúdo 2">
            <a:extLst>
              <a:ext uri="{FF2B5EF4-FFF2-40B4-BE49-F238E27FC236}">
                <a16:creationId xmlns:a16="http://schemas.microsoft.com/office/drawing/2014/main" id="{8F93AD9D-38E4-4C4E-92DC-E92DE29E4090}"/>
              </a:ext>
            </a:extLst>
          </p:cNvPr>
          <p:cNvSpPr>
            <a:spLocks noGrp="1"/>
          </p:cNvSpPr>
          <p:nvPr>
            <p:ph sz="half" idx="1"/>
          </p:nvPr>
        </p:nvSpPr>
        <p:spPr/>
        <p:txBody>
          <a:bodyPr/>
          <a:lstStyle/>
          <a:p>
            <a:endParaRPr lang="pt-BR" dirty="0"/>
          </a:p>
          <a:p>
            <a:endParaRPr lang="pt-BR" dirty="0"/>
          </a:p>
          <a:p>
            <a:endParaRPr lang="pt-BR" dirty="0"/>
          </a:p>
          <a:p>
            <a:endParaRPr lang="pt-BR" dirty="0"/>
          </a:p>
          <a:p>
            <a:endParaRPr lang="pt-BR" dirty="0"/>
          </a:p>
          <a:p>
            <a:endParaRPr lang="pt-BR" dirty="0"/>
          </a:p>
          <a:p>
            <a:endParaRPr lang="pt-BR" dirty="0"/>
          </a:p>
          <a:p>
            <a:r>
              <a:rPr lang="pt-BR" dirty="0"/>
              <a:t>Da Vinci – robô cirurgião</a:t>
            </a:r>
          </a:p>
        </p:txBody>
      </p:sp>
      <p:sp>
        <p:nvSpPr>
          <p:cNvPr id="4" name="Espaço Reservado para Conteúdo 3">
            <a:extLst>
              <a:ext uri="{FF2B5EF4-FFF2-40B4-BE49-F238E27FC236}">
                <a16:creationId xmlns:a16="http://schemas.microsoft.com/office/drawing/2014/main" id="{70F797C2-CBD8-4955-BE90-ED4ADD3AD312}"/>
              </a:ext>
            </a:extLst>
          </p:cNvPr>
          <p:cNvSpPr>
            <a:spLocks noGrp="1"/>
          </p:cNvSpPr>
          <p:nvPr>
            <p:ph sz="half" idx="2"/>
          </p:nvPr>
        </p:nvSpPr>
        <p:spPr/>
        <p:txBody>
          <a:bodyPr/>
          <a:lstStyle/>
          <a:p>
            <a:endParaRPr lang="pt-BR" dirty="0"/>
          </a:p>
          <a:p>
            <a:endParaRPr lang="pt-BR" dirty="0"/>
          </a:p>
          <a:p>
            <a:endParaRPr lang="pt-BR" dirty="0"/>
          </a:p>
          <a:p>
            <a:endParaRPr lang="pt-BR" dirty="0"/>
          </a:p>
          <a:p>
            <a:endParaRPr lang="pt-BR" dirty="0"/>
          </a:p>
          <a:p>
            <a:endParaRPr lang="pt-BR" dirty="0"/>
          </a:p>
          <a:p>
            <a:endParaRPr lang="pt-BR" dirty="0"/>
          </a:p>
          <a:p>
            <a:r>
              <a:rPr lang="pt-BR" dirty="0" err="1"/>
              <a:t>Roomba</a:t>
            </a:r>
            <a:endParaRPr lang="pt-BR" dirty="0"/>
          </a:p>
        </p:txBody>
      </p:sp>
      <p:pic>
        <p:nvPicPr>
          <p:cNvPr id="1026" name="Picture 2" descr="Veja como funciona o da Vinci, robÃ´ cirurgiÃ£o de R$ 6 milhÃµes">
            <a:extLst>
              <a:ext uri="{FF2B5EF4-FFF2-40B4-BE49-F238E27FC236}">
                <a16:creationId xmlns:a16="http://schemas.microsoft.com/office/drawing/2014/main" id="{C4445DD8-A730-4317-B5DF-C8966221A5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2371" y="2228003"/>
            <a:ext cx="3946071" cy="263071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m para roomba">
            <a:extLst>
              <a:ext uri="{FF2B5EF4-FFF2-40B4-BE49-F238E27FC236}">
                <a16:creationId xmlns:a16="http://schemas.microsoft.com/office/drawing/2014/main" id="{6550BA0A-BBBA-4C7A-930B-27E58D260D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96743" y="2113643"/>
            <a:ext cx="3515431" cy="2630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98212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 name="Rectangle 78">
            <a:extLst>
              <a:ext uri="{FF2B5EF4-FFF2-40B4-BE49-F238E27FC236}">
                <a16:creationId xmlns:a16="http://schemas.microsoft.com/office/drawing/2014/main" id="{9052E949-8C4B-400D-86F5-BC17BB392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1" name="Rectangle 80">
            <a:extLst>
              <a:ext uri="{FF2B5EF4-FFF2-40B4-BE49-F238E27FC236}">
                <a16:creationId xmlns:a16="http://schemas.microsoft.com/office/drawing/2014/main" id="{C5F32A9A-DB0A-486D-AB9B-38C96D782C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83" name="Rectangle 82">
            <a:extLst>
              <a:ext uri="{FF2B5EF4-FFF2-40B4-BE49-F238E27FC236}">
                <a16:creationId xmlns:a16="http://schemas.microsoft.com/office/drawing/2014/main" id="{3DC37282-6825-4315-97BC-FBF347BC0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85" name="Rectangle 84">
            <a:extLst>
              <a:ext uri="{FF2B5EF4-FFF2-40B4-BE49-F238E27FC236}">
                <a16:creationId xmlns:a16="http://schemas.microsoft.com/office/drawing/2014/main" id="{22D4A9EA-527C-44B3-9D95-FDEF768A09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87" name="Rectangle 86">
            <a:extLst>
              <a:ext uri="{FF2B5EF4-FFF2-40B4-BE49-F238E27FC236}">
                <a16:creationId xmlns:a16="http://schemas.microsoft.com/office/drawing/2014/main" id="{F63FFF83-2241-469F-85CB-784EE709DB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0"/>
            <a:ext cx="12188952" cy="68584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B1ACEF87-056E-4E77-899B-9E9A04E9B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096000" cy="3474720"/>
          </a:xfrm>
          <a:prstGeom prst="rect">
            <a:avLst/>
          </a:prstGeom>
          <a:solidFill>
            <a:schemeClr val="accent1"/>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62662928-AE1E-4047-9705-98070229FA6D}"/>
              </a:ext>
            </a:extLst>
          </p:cNvPr>
          <p:cNvSpPr>
            <a:spLocks noGrp="1"/>
          </p:cNvSpPr>
          <p:nvPr>
            <p:ph type="title"/>
          </p:nvPr>
        </p:nvSpPr>
        <p:spPr>
          <a:xfrm>
            <a:off x="584200" y="3708142"/>
            <a:ext cx="5139775" cy="829048"/>
          </a:xfrm>
        </p:spPr>
        <p:txBody>
          <a:bodyPr vert="horz" lIns="91440" tIns="45720" rIns="91440" bIns="45720" rtlCol="0" anchor="ctr">
            <a:normAutofit/>
          </a:bodyPr>
          <a:lstStyle/>
          <a:p>
            <a:r>
              <a:rPr lang="en-US">
                <a:solidFill>
                  <a:srgbClr val="FFFFFF"/>
                </a:solidFill>
              </a:rPr>
              <a:t>Ia no dia-a-dia</a:t>
            </a:r>
          </a:p>
        </p:txBody>
      </p:sp>
      <p:pic>
        <p:nvPicPr>
          <p:cNvPr id="2058" name="Picture 10" descr="Resultado de imagem para assistente google">
            <a:extLst>
              <a:ext uri="{FF2B5EF4-FFF2-40B4-BE49-F238E27FC236}">
                <a16:creationId xmlns:a16="http://schemas.microsoft.com/office/drawing/2014/main" id="{A5774A8B-A17C-4CAF-BD33-3D44978FA39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19470" y="321733"/>
            <a:ext cx="5206767" cy="2733553"/>
          </a:xfrm>
          <a:prstGeom prst="rect">
            <a:avLst/>
          </a:prstGeom>
          <a:noFill/>
          <a:extLst>
            <a:ext uri="{909E8E84-426E-40DD-AFC4-6F175D3DCCD1}">
              <a14:hiddenFill xmlns:a14="http://schemas.microsoft.com/office/drawing/2010/main">
                <a:solidFill>
                  <a:srgbClr val="FFFFFF"/>
                </a:solidFill>
              </a14:hiddenFill>
            </a:ext>
          </a:extLst>
        </p:spPr>
      </p:pic>
      <p:sp>
        <p:nvSpPr>
          <p:cNvPr id="3" name="Espaço Reservado para Conteúdo 2">
            <a:extLst>
              <a:ext uri="{FF2B5EF4-FFF2-40B4-BE49-F238E27FC236}">
                <a16:creationId xmlns:a16="http://schemas.microsoft.com/office/drawing/2014/main" id="{8F93AD9D-38E4-4C4E-92DC-E92DE29E4090}"/>
              </a:ext>
            </a:extLst>
          </p:cNvPr>
          <p:cNvSpPr>
            <a:spLocks noGrp="1"/>
          </p:cNvSpPr>
          <p:nvPr>
            <p:ph sz="half" idx="1"/>
          </p:nvPr>
        </p:nvSpPr>
        <p:spPr>
          <a:xfrm>
            <a:off x="581193" y="4624173"/>
            <a:ext cx="5147354" cy="1751226"/>
          </a:xfrm>
        </p:spPr>
        <p:txBody>
          <a:bodyPr vert="horz" lIns="91440" tIns="45720" rIns="91440" bIns="45720" rtlCol="0" anchor="ctr">
            <a:normAutofit/>
          </a:bodyPr>
          <a:lstStyle/>
          <a:p>
            <a:endParaRPr lang="en-US">
              <a:solidFill>
                <a:srgbClr val="FFFFFF"/>
              </a:solidFill>
            </a:endParaRPr>
          </a:p>
          <a:p>
            <a:endParaRPr lang="en-US">
              <a:solidFill>
                <a:srgbClr val="FFFFFF"/>
              </a:solidFill>
            </a:endParaRPr>
          </a:p>
          <a:p>
            <a:endParaRPr lang="en-US">
              <a:solidFill>
                <a:srgbClr val="FFFFFF"/>
              </a:solidFill>
            </a:endParaRPr>
          </a:p>
          <a:p>
            <a:endParaRPr lang="en-US">
              <a:solidFill>
                <a:srgbClr val="FFFFFF"/>
              </a:solidFill>
            </a:endParaRPr>
          </a:p>
          <a:p>
            <a:endParaRPr lang="en-US">
              <a:solidFill>
                <a:srgbClr val="FFFFFF"/>
              </a:solidFill>
            </a:endParaRPr>
          </a:p>
          <a:p>
            <a:endParaRPr lang="en-US">
              <a:solidFill>
                <a:srgbClr val="FFFFFF"/>
              </a:solidFill>
            </a:endParaRPr>
          </a:p>
          <a:p>
            <a:endParaRPr lang="en-US">
              <a:solidFill>
                <a:srgbClr val="FFFFFF"/>
              </a:solidFill>
            </a:endParaRPr>
          </a:p>
          <a:p>
            <a:endParaRPr lang="en-US">
              <a:solidFill>
                <a:srgbClr val="FFFFFF"/>
              </a:solidFill>
            </a:endParaRPr>
          </a:p>
          <a:p>
            <a:pPr marL="0" indent="0"/>
            <a:endParaRPr lang="en-US">
              <a:solidFill>
                <a:srgbClr val="FFFFFF"/>
              </a:solidFill>
            </a:endParaRPr>
          </a:p>
        </p:txBody>
      </p:sp>
      <p:sp>
        <p:nvSpPr>
          <p:cNvPr id="91" name="Rectangle 90">
            <a:extLst>
              <a:ext uri="{FF2B5EF4-FFF2-40B4-BE49-F238E27FC236}">
                <a16:creationId xmlns:a16="http://schemas.microsoft.com/office/drawing/2014/main" id="{DD0C6C3A-73B1-4E33-AD0D-8BCD35B71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460"/>
            <a:ext cx="9144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56" name="Picture 8" descr="Resultado de imagem para cortana">
            <a:extLst>
              <a:ext uri="{FF2B5EF4-FFF2-40B4-BE49-F238E27FC236}">
                <a16:creationId xmlns:a16="http://schemas.microsoft.com/office/drawing/2014/main" id="{6512F078-931A-416F-BBE5-25CD21F957A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416810" y="321733"/>
            <a:ext cx="3494001" cy="2734056"/>
          </a:xfrm>
          <a:prstGeom prst="rect">
            <a:avLst/>
          </a:prstGeom>
          <a:noFill/>
          <a:extLst>
            <a:ext uri="{909E8E84-426E-40DD-AFC4-6F175D3DCCD1}">
              <a14:hiddenFill xmlns:a14="http://schemas.microsoft.com/office/drawing/2010/main">
                <a:solidFill>
                  <a:srgbClr val="FFFFFF"/>
                </a:solidFill>
              </a14:hiddenFill>
            </a:ext>
          </a:extLst>
        </p:spPr>
      </p:pic>
      <p:sp>
        <p:nvSpPr>
          <p:cNvPr id="93" name="Rectangle 92">
            <a:extLst>
              <a:ext uri="{FF2B5EF4-FFF2-40B4-BE49-F238E27FC236}">
                <a16:creationId xmlns:a16="http://schemas.microsoft.com/office/drawing/2014/main" id="{303022F3-BFF5-4104-AE9A-399949DAF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3383280"/>
            <a:ext cx="12188952"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2054" name="Picture 6" descr="Resultado de imagem para siri">
            <a:extLst>
              <a:ext uri="{FF2B5EF4-FFF2-40B4-BE49-F238E27FC236}">
                <a16:creationId xmlns:a16="http://schemas.microsoft.com/office/drawing/2014/main" id="{9B3FB7A4-816F-43C6-8F12-1FD045284A6B}"/>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561640" y="3802211"/>
            <a:ext cx="5207725" cy="273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4623051"/>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 name="Rectangle 82">
            <a:extLst>
              <a:ext uri="{FF2B5EF4-FFF2-40B4-BE49-F238E27FC236}">
                <a16:creationId xmlns:a16="http://schemas.microsoft.com/office/drawing/2014/main" id="{9052E949-8C4B-400D-86F5-BC17BB3925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5" name="Rectangle 84">
            <a:extLst>
              <a:ext uri="{FF2B5EF4-FFF2-40B4-BE49-F238E27FC236}">
                <a16:creationId xmlns:a16="http://schemas.microsoft.com/office/drawing/2014/main" id="{C5F32A9A-DB0A-486D-AB9B-38C96D782C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87" name="Rectangle 86">
            <a:extLst>
              <a:ext uri="{FF2B5EF4-FFF2-40B4-BE49-F238E27FC236}">
                <a16:creationId xmlns:a16="http://schemas.microsoft.com/office/drawing/2014/main" id="{3DC37282-6825-4315-97BC-FBF347BC00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89" name="Rectangle 88">
            <a:extLst>
              <a:ext uri="{FF2B5EF4-FFF2-40B4-BE49-F238E27FC236}">
                <a16:creationId xmlns:a16="http://schemas.microsoft.com/office/drawing/2014/main" id="{22D4A9EA-527C-44B3-9D95-FDEF768A09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useBgFill="1">
        <p:nvSpPr>
          <p:cNvPr id="91" name="Rectangle 90">
            <a:extLst>
              <a:ext uri="{FF2B5EF4-FFF2-40B4-BE49-F238E27FC236}">
                <a16:creationId xmlns:a16="http://schemas.microsoft.com/office/drawing/2014/main" id="{F63FFF83-2241-469F-85CB-784EE709DB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0"/>
            <a:ext cx="12188952" cy="68584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Rectangle 92">
            <a:extLst>
              <a:ext uri="{FF2B5EF4-FFF2-40B4-BE49-F238E27FC236}">
                <a16:creationId xmlns:a16="http://schemas.microsoft.com/office/drawing/2014/main" id="{B1ACEF87-056E-4E77-899B-9E9A04E9B5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383280"/>
            <a:ext cx="6096000" cy="3474720"/>
          </a:xfrm>
          <a:prstGeom prst="rect">
            <a:avLst/>
          </a:prstGeom>
          <a:solidFill>
            <a:schemeClr val="accent1"/>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62662928-AE1E-4047-9705-98070229FA6D}"/>
              </a:ext>
            </a:extLst>
          </p:cNvPr>
          <p:cNvSpPr>
            <a:spLocks noGrp="1"/>
          </p:cNvSpPr>
          <p:nvPr>
            <p:ph type="title"/>
          </p:nvPr>
        </p:nvSpPr>
        <p:spPr>
          <a:xfrm>
            <a:off x="584200" y="3708142"/>
            <a:ext cx="5139775" cy="829048"/>
          </a:xfrm>
        </p:spPr>
        <p:txBody>
          <a:bodyPr vert="horz" lIns="91440" tIns="45720" rIns="91440" bIns="45720" rtlCol="0" anchor="ctr">
            <a:normAutofit/>
          </a:bodyPr>
          <a:lstStyle/>
          <a:p>
            <a:r>
              <a:rPr lang="en-US">
                <a:solidFill>
                  <a:srgbClr val="FFFFFF"/>
                </a:solidFill>
              </a:rPr>
              <a:t>Ia no dia-a-dia</a:t>
            </a:r>
          </a:p>
        </p:txBody>
      </p:sp>
      <p:pic>
        <p:nvPicPr>
          <p:cNvPr id="7" name="Imagem 6">
            <a:extLst>
              <a:ext uri="{FF2B5EF4-FFF2-40B4-BE49-F238E27FC236}">
                <a16:creationId xmlns:a16="http://schemas.microsoft.com/office/drawing/2014/main" id="{E5537F4D-5614-4633-B6F2-11B93F6D9969}"/>
              </a:ext>
            </a:extLst>
          </p:cNvPr>
          <p:cNvPicPr>
            <a:picLocks noChangeAspect="1"/>
          </p:cNvPicPr>
          <p:nvPr/>
        </p:nvPicPr>
        <p:blipFill>
          <a:blip r:embed="rId3"/>
          <a:stretch>
            <a:fillRect/>
          </a:stretch>
        </p:blipFill>
        <p:spPr>
          <a:xfrm>
            <a:off x="321733" y="479758"/>
            <a:ext cx="5402242" cy="2417503"/>
          </a:xfrm>
          <a:prstGeom prst="rect">
            <a:avLst/>
          </a:prstGeom>
        </p:spPr>
      </p:pic>
      <p:sp>
        <p:nvSpPr>
          <p:cNvPr id="3" name="Espaço Reservado para Conteúdo 2">
            <a:extLst>
              <a:ext uri="{FF2B5EF4-FFF2-40B4-BE49-F238E27FC236}">
                <a16:creationId xmlns:a16="http://schemas.microsoft.com/office/drawing/2014/main" id="{8F93AD9D-38E4-4C4E-92DC-E92DE29E4090}"/>
              </a:ext>
            </a:extLst>
          </p:cNvPr>
          <p:cNvSpPr>
            <a:spLocks noGrp="1"/>
          </p:cNvSpPr>
          <p:nvPr>
            <p:ph sz="half" idx="1"/>
          </p:nvPr>
        </p:nvSpPr>
        <p:spPr>
          <a:xfrm>
            <a:off x="581193" y="4624173"/>
            <a:ext cx="5147354" cy="1751226"/>
          </a:xfrm>
        </p:spPr>
        <p:txBody>
          <a:bodyPr vert="horz" lIns="91440" tIns="45720" rIns="91440" bIns="45720" rtlCol="0" anchor="ctr">
            <a:normAutofit/>
          </a:bodyPr>
          <a:lstStyle/>
          <a:p>
            <a:endParaRPr lang="en-US">
              <a:solidFill>
                <a:srgbClr val="FFFFFF"/>
              </a:solidFill>
            </a:endParaRPr>
          </a:p>
          <a:p>
            <a:endParaRPr lang="en-US">
              <a:solidFill>
                <a:srgbClr val="FFFFFF"/>
              </a:solidFill>
            </a:endParaRPr>
          </a:p>
          <a:p>
            <a:endParaRPr lang="en-US">
              <a:solidFill>
                <a:srgbClr val="FFFFFF"/>
              </a:solidFill>
            </a:endParaRPr>
          </a:p>
          <a:p>
            <a:endParaRPr lang="en-US">
              <a:solidFill>
                <a:srgbClr val="FFFFFF"/>
              </a:solidFill>
            </a:endParaRPr>
          </a:p>
          <a:p>
            <a:endParaRPr lang="en-US">
              <a:solidFill>
                <a:srgbClr val="FFFFFF"/>
              </a:solidFill>
            </a:endParaRPr>
          </a:p>
          <a:p>
            <a:endParaRPr lang="en-US">
              <a:solidFill>
                <a:srgbClr val="FFFFFF"/>
              </a:solidFill>
            </a:endParaRPr>
          </a:p>
          <a:p>
            <a:endParaRPr lang="en-US">
              <a:solidFill>
                <a:srgbClr val="FFFFFF"/>
              </a:solidFill>
            </a:endParaRPr>
          </a:p>
          <a:p>
            <a:endParaRPr lang="en-US">
              <a:solidFill>
                <a:srgbClr val="FFFFFF"/>
              </a:solidFill>
            </a:endParaRPr>
          </a:p>
          <a:p>
            <a:pPr marL="0" indent="0"/>
            <a:endParaRPr lang="en-US">
              <a:solidFill>
                <a:srgbClr val="FFFFFF"/>
              </a:solidFill>
            </a:endParaRPr>
          </a:p>
        </p:txBody>
      </p:sp>
      <p:sp>
        <p:nvSpPr>
          <p:cNvPr id="95" name="Rectangle 94">
            <a:extLst>
              <a:ext uri="{FF2B5EF4-FFF2-40B4-BE49-F238E27FC236}">
                <a16:creationId xmlns:a16="http://schemas.microsoft.com/office/drawing/2014/main" id="{DD0C6C3A-73B1-4E33-AD0D-8BCD35B71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50280" y="-460"/>
            <a:ext cx="91440"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062" name="Picture 14" descr="Resultado de imagem para busca por voz">
            <a:extLst>
              <a:ext uri="{FF2B5EF4-FFF2-40B4-BE49-F238E27FC236}">
                <a16:creationId xmlns:a16="http://schemas.microsoft.com/office/drawing/2014/main" id="{33022F53-B586-4E67-A564-CA3763724A53}"/>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203914" y="321733"/>
            <a:ext cx="3919793" cy="2734056"/>
          </a:xfrm>
          <a:prstGeom prst="rect">
            <a:avLst/>
          </a:prstGeom>
          <a:noFill/>
          <a:extLst>
            <a:ext uri="{909E8E84-426E-40DD-AFC4-6F175D3DCCD1}">
              <a14:hiddenFill xmlns:a14="http://schemas.microsoft.com/office/drawing/2010/main">
                <a:solidFill>
                  <a:srgbClr val="FFFFFF"/>
                </a:solidFill>
              </a14:hiddenFill>
            </a:ext>
          </a:extLst>
        </p:spPr>
      </p:pic>
      <p:sp>
        <p:nvSpPr>
          <p:cNvPr id="97" name="Rectangle 96">
            <a:extLst>
              <a:ext uri="{FF2B5EF4-FFF2-40B4-BE49-F238E27FC236}">
                <a16:creationId xmlns:a16="http://schemas.microsoft.com/office/drawing/2014/main" id="{303022F3-BFF5-4104-AE9A-399949DAFC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3383280"/>
            <a:ext cx="12188952"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5" name="Imagem 4">
            <a:extLst>
              <a:ext uri="{FF2B5EF4-FFF2-40B4-BE49-F238E27FC236}">
                <a16:creationId xmlns:a16="http://schemas.microsoft.com/office/drawing/2014/main" id="{D652ABE9-9837-46F3-BB4D-C10297CDA011}"/>
              </a:ext>
            </a:extLst>
          </p:cNvPr>
          <p:cNvPicPr>
            <a:picLocks noChangeAspect="1"/>
          </p:cNvPicPr>
          <p:nvPr/>
        </p:nvPicPr>
        <p:blipFill>
          <a:blip r:embed="rId5"/>
          <a:stretch>
            <a:fillRect/>
          </a:stretch>
        </p:blipFill>
        <p:spPr>
          <a:xfrm>
            <a:off x="6463451" y="4000602"/>
            <a:ext cx="5404104" cy="2337274"/>
          </a:xfrm>
          <a:prstGeom prst="rect">
            <a:avLst/>
          </a:prstGeom>
        </p:spPr>
      </p:pic>
    </p:spTree>
    <p:extLst>
      <p:ext uri="{BB962C8B-B14F-4D97-AF65-F5344CB8AC3E}">
        <p14:creationId xmlns:p14="http://schemas.microsoft.com/office/powerpoint/2010/main" val="708063582"/>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Rectangle 16">
            <a:extLst>
              <a:ext uri="{FF2B5EF4-FFF2-40B4-BE49-F238E27FC236}">
                <a16:creationId xmlns:a16="http://schemas.microsoft.com/office/drawing/2014/main" id="{A9D01BD4-D715-47C5-936E-D17703C9AE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1890A8B-F059-4AE3-9613-59E72BC92D04}"/>
              </a:ext>
            </a:extLst>
          </p:cNvPr>
          <p:cNvSpPr>
            <a:spLocks noGrp="1"/>
          </p:cNvSpPr>
          <p:nvPr>
            <p:ph type="title"/>
          </p:nvPr>
        </p:nvSpPr>
        <p:spPr>
          <a:xfrm>
            <a:off x="596425" y="1507415"/>
            <a:ext cx="4065488" cy="3903332"/>
          </a:xfrm>
        </p:spPr>
        <p:txBody>
          <a:bodyPr anchor="t">
            <a:normAutofit/>
          </a:bodyPr>
          <a:lstStyle/>
          <a:p>
            <a:r>
              <a:rPr lang="pt-BR" sz="4000" dirty="0">
                <a:solidFill>
                  <a:schemeClr val="tx1">
                    <a:lumMod val="95000"/>
                  </a:schemeClr>
                </a:solidFill>
              </a:rPr>
              <a:t>É possível ler mentes?</a:t>
            </a:r>
            <a:br>
              <a:rPr lang="pt-BR" sz="4000" dirty="0">
                <a:solidFill>
                  <a:schemeClr val="tx1">
                    <a:lumMod val="95000"/>
                  </a:schemeClr>
                </a:solidFill>
              </a:rPr>
            </a:br>
            <a:br>
              <a:rPr lang="pt-BR" sz="4000" dirty="0">
                <a:solidFill>
                  <a:schemeClr val="tx1">
                    <a:lumMod val="95000"/>
                  </a:schemeClr>
                </a:solidFill>
              </a:rPr>
            </a:br>
            <a:endParaRPr lang="pt-BR" sz="4000" dirty="0">
              <a:solidFill>
                <a:schemeClr val="tx1">
                  <a:lumMod val="95000"/>
                </a:schemeClr>
              </a:solidFill>
            </a:endParaRPr>
          </a:p>
        </p:txBody>
      </p:sp>
      <p:sp>
        <p:nvSpPr>
          <p:cNvPr id="34" name="Rectangle 18">
            <a:extLst>
              <a:ext uri="{FF2B5EF4-FFF2-40B4-BE49-F238E27FC236}">
                <a16:creationId xmlns:a16="http://schemas.microsoft.com/office/drawing/2014/main" id="{8E095A5C-C0E1-442D-A262-3354333CA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0">
            <a:extLst>
              <a:ext uri="{FF2B5EF4-FFF2-40B4-BE49-F238E27FC236}">
                <a16:creationId xmlns:a16="http://schemas.microsoft.com/office/drawing/2014/main" id="{7884CF81-7E80-4D00-BC0F-A2166793C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53" name="Título 1">
            <a:extLst>
              <a:ext uri="{FF2B5EF4-FFF2-40B4-BE49-F238E27FC236}">
                <a16:creationId xmlns:a16="http://schemas.microsoft.com/office/drawing/2014/main" id="{F5F747B1-4053-4382-9089-443D7CCA182D}"/>
              </a:ext>
            </a:extLst>
          </p:cNvPr>
          <p:cNvSpPr txBox="1">
            <a:spLocks/>
          </p:cNvSpPr>
          <p:nvPr/>
        </p:nvSpPr>
        <p:spPr>
          <a:xfrm>
            <a:off x="5117585" y="1540872"/>
            <a:ext cx="4065488" cy="3903332"/>
          </a:xfrm>
          <a:prstGeom prst="rect">
            <a:avLst/>
          </a:prstGeom>
        </p:spPr>
        <p:txBody>
          <a:bodyPr vert="horz" lIns="91440" tIns="45720" rIns="91440" bIns="45720" rtlCol="0" anchor="t">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sz="4000" dirty="0">
                <a:solidFill>
                  <a:schemeClr val="tx1">
                    <a:lumMod val="95000"/>
                  </a:schemeClr>
                </a:solidFill>
              </a:rPr>
              <a:t>O que são sinais cerebrais e por que estuda-los?</a:t>
            </a:r>
          </a:p>
        </p:txBody>
      </p:sp>
    </p:spTree>
    <p:extLst>
      <p:ext uri="{BB962C8B-B14F-4D97-AF65-F5344CB8AC3E}">
        <p14:creationId xmlns:p14="http://schemas.microsoft.com/office/powerpoint/2010/main" val="44737269"/>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4126825C-C353-4D81-8E07-98E05DBA13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47" name="Rectangle 46">
            <a:extLst>
              <a:ext uri="{FF2B5EF4-FFF2-40B4-BE49-F238E27FC236}">
                <a16:creationId xmlns:a16="http://schemas.microsoft.com/office/drawing/2014/main" id="{C0ADCA04-5B25-4F5E-9F91-4EE56EC95B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49" name="Rectangle 48">
            <a:extLst>
              <a:ext uri="{FF2B5EF4-FFF2-40B4-BE49-F238E27FC236}">
                <a16:creationId xmlns:a16="http://schemas.microsoft.com/office/drawing/2014/main" id="{5DB20E88-3AE1-4383-86CB-932E772071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51" name="Rectangle 50">
            <a:extLst>
              <a:ext uri="{FF2B5EF4-FFF2-40B4-BE49-F238E27FC236}">
                <a16:creationId xmlns:a16="http://schemas.microsoft.com/office/drawing/2014/main" id="{61588EAD-27DD-4E2D-B308-47C473EC94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14" name="Espaço Reservado para Conteúdo 13">
            <a:extLst>
              <a:ext uri="{FF2B5EF4-FFF2-40B4-BE49-F238E27FC236}">
                <a16:creationId xmlns:a16="http://schemas.microsoft.com/office/drawing/2014/main" id="{F6FF5F61-F380-4F30-AAEF-B316346C4EF4}"/>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r="1727" b="-3"/>
          <a:stretch/>
        </p:blipFill>
        <p:spPr>
          <a:xfrm>
            <a:off x="20" y="10"/>
            <a:ext cx="4578252" cy="2608947"/>
          </a:xfrm>
          <a:prstGeom prst="rect">
            <a:avLst/>
          </a:prstGeom>
        </p:spPr>
      </p:pic>
      <p:sp>
        <p:nvSpPr>
          <p:cNvPr id="53" name="Rectangle 52">
            <a:extLst>
              <a:ext uri="{FF2B5EF4-FFF2-40B4-BE49-F238E27FC236}">
                <a16:creationId xmlns:a16="http://schemas.microsoft.com/office/drawing/2014/main" id="{DDC52341-BA95-4C2E-88A1-1ADDF32577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611819"/>
            <a:ext cx="4576634" cy="4235946"/>
          </a:xfrm>
          <a:prstGeom prst="rect">
            <a:avLst/>
          </a:prstGeom>
          <a:solidFill>
            <a:schemeClr val="accent1"/>
          </a:solidFill>
          <a:ln w="6350" cmpd="sng">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F46719DC-3B3D-4B3E-BFE6-AD5F76B8DAFD}"/>
              </a:ext>
            </a:extLst>
          </p:cNvPr>
          <p:cNvSpPr>
            <a:spLocks noGrp="1"/>
          </p:cNvSpPr>
          <p:nvPr>
            <p:ph type="title"/>
          </p:nvPr>
        </p:nvSpPr>
        <p:spPr>
          <a:xfrm>
            <a:off x="584200" y="3066617"/>
            <a:ext cx="3412067" cy="897047"/>
          </a:xfrm>
        </p:spPr>
        <p:txBody>
          <a:bodyPr vert="horz" lIns="91440" tIns="45720" rIns="91440" bIns="45720" rtlCol="0" anchor="ctr">
            <a:normAutofit/>
          </a:bodyPr>
          <a:lstStyle/>
          <a:p>
            <a:pPr>
              <a:lnSpc>
                <a:spcPct val="90000"/>
              </a:lnSpc>
            </a:pPr>
            <a:r>
              <a:rPr lang="en-US" sz="1800"/>
              <a:t>O que são sinais cerebrais e por que estuda-los?</a:t>
            </a:r>
          </a:p>
        </p:txBody>
      </p:sp>
      <p:sp>
        <p:nvSpPr>
          <p:cNvPr id="40" name="Content Placeholder 17">
            <a:extLst>
              <a:ext uri="{FF2B5EF4-FFF2-40B4-BE49-F238E27FC236}">
                <a16:creationId xmlns:a16="http://schemas.microsoft.com/office/drawing/2014/main" id="{C4BED11D-81F4-4C34-B032-3B04F08F833D}"/>
              </a:ext>
            </a:extLst>
          </p:cNvPr>
          <p:cNvSpPr>
            <a:spLocks noGrp="1"/>
          </p:cNvSpPr>
          <p:nvPr>
            <p:ph sz="half" idx="2"/>
          </p:nvPr>
        </p:nvSpPr>
        <p:spPr>
          <a:xfrm>
            <a:off x="581193" y="4102059"/>
            <a:ext cx="3415074" cy="2273340"/>
          </a:xfrm>
        </p:spPr>
        <p:txBody>
          <a:bodyPr vert="horz" lIns="91440" tIns="45720" rIns="91440" bIns="45720" rtlCol="0" anchor="ctr">
            <a:normAutofit/>
          </a:bodyPr>
          <a:lstStyle/>
          <a:p>
            <a:r>
              <a:rPr lang="en-US">
                <a:solidFill>
                  <a:schemeClr val="bg1"/>
                </a:solidFill>
              </a:rPr>
              <a:t>Todos os processos acontecem no nosso cérebro</a:t>
            </a:r>
          </a:p>
          <a:p>
            <a:r>
              <a:rPr lang="en-US">
                <a:solidFill>
                  <a:schemeClr val="bg1"/>
                </a:solidFill>
              </a:rPr>
              <a:t>EEG permite acessar de forma “barata” esses processos</a:t>
            </a:r>
          </a:p>
          <a:p>
            <a:r>
              <a:rPr lang="en-US">
                <a:solidFill>
                  <a:schemeClr val="bg1"/>
                </a:solidFill>
              </a:rPr>
              <a:t>Entender o cérebro é um grande desafio</a:t>
            </a:r>
          </a:p>
        </p:txBody>
      </p:sp>
      <p:pic>
        <p:nvPicPr>
          <p:cNvPr id="10" name="Espaço Reservado para Conteúdo 9">
            <a:extLst>
              <a:ext uri="{FF2B5EF4-FFF2-40B4-BE49-F238E27FC236}">
                <a16:creationId xmlns:a16="http://schemas.microsoft.com/office/drawing/2014/main" id="{7D3E3242-0969-4C4B-96C5-8B19C32F5318}"/>
              </a:ext>
            </a:extLst>
          </p:cNvPr>
          <p:cNvPicPr>
            <a:picLocks noChangeAspect="1"/>
          </p:cNvPicPr>
          <p:nvPr/>
        </p:nvPicPr>
        <p:blipFill rotWithShape="1">
          <a:blip r:embed="rId4">
            <a:extLst>
              <a:ext uri="{28A0092B-C50C-407E-A947-70E740481C1C}">
                <a14:useLocalDpi xmlns:a14="http://schemas.microsoft.com/office/drawing/2010/main" val="0"/>
              </a:ext>
            </a:extLst>
          </a:blip>
          <a:srcRect l="13508" r="7112"/>
          <a:stretch/>
        </p:blipFill>
        <p:spPr>
          <a:xfrm>
            <a:off x="4578270" y="10"/>
            <a:ext cx="7613730" cy="6857990"/>
          </a:xfrm>
          <a:prstGeom prst="rect">
            <a:avLst/>
          </a:prstGeom>
        </p:spPr>
      </p:pic>
      <p:sp>
        <p:nvSpPr>
          <p:cNvPr id="55" name="Rectangle 54">
            <a:extLst>
              <a:ext uri="{FF2B5EF4-FFF2-40B4-BE49-F238E27FC236}">
                <a16:creationId xmlns:a16="http://schemas.microsoft.com/office/drawing/2014/main" id="{95594062-6023-48B9-B2FD-5E02DBB60B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30517" y="-460"/>
            <a:ext cx="91440" cy="6858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5B12D500-BEFE-4FDD-8860-6436D35724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9" y="2560620"/>
            <a:ext cx="4581144" cy="9144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339846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Rectangle 16">
            <a:extLst>
              <a:ext uri="{FF2B5EF4-FFF2-40B4-BE49-F238E27FC236}">
                <a16:creationId xmlns:a16="http://schemas.microsoft.com/office/drawing/2014/main" id="{A9D01BD4-D715-47C5-936E-D17703C9AE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1890A8B-F059-4AE3-9613-59E72BC92D04}"/>
              </a:ext>
            </a:extLst>
          </p:cNvPr>
          <p:cNvSpPr>
            <a:spLocks noGrp="1"/>
          </p:cNvSpPr>
          <p:nvPr>
            <p:ph type="title"/>
          </p:nvPr>
        </p:nvSpPr>
        <p:spPr>
          <a:xfrm>
            <a:off x="596425" y="1507415"/>
            <a:ext cx="4065488" cy="3903332"/>
          </a:xfrm>
        </p:spPr>
        <p:txBody>
          <a:bodyPr anchor="t">
            <a:normAutofit/>
          </a:bodyPr>
          <a:lstStyle/>
          <a:p>
            <a:r>
              <a:rPr lang="pt-BR" sz="4000" dirty="0">
                <a:solidFill>
                  <a:schemeClr val="tx1">
                    <a:lumMod val="95000"/>
                  </a:schemeClr>
                </a:solidFill>
              </a:rPr>
              <a:t>O QUE É UM COMPUTADOR AFINAL?</a:t>
            </a:r>
            <a:br>
              <a:rPr lang="pt-BR" sz="4000" dirty="0">
                <a:solidFill>
                  <a:schemeClr val="tx1">
                    <a:lumMod val="95000"/>
                  </a:schemeClr>
                </a:solidFill>
              </a:rPr>
            </a:br>
            <a:br>
              <a:rPr lang="pt-BR" sz="4000" dirty="0">
                <a:solidFill>
                  <a:schemeClr val="tx1">
                    <a:lumMod val="95000"/>
                  </a:schemeClr>
                </a:solidFill>
              </a:rPr>
            </a:br>
            <a:endParaRPr lang="pt-BR" sz="4000" dirty="0">
              <a:solidFill>
                <a:schemeClr val="tx1">
                  <a:lumMod val="95000"/>
                </a:schemeClr>
              </a:solidFill>
            </a:endParaRPr>
          </a:p>
        </p:txBody>
      </p:sp>
      <p:sp>
        <p:nvSpPr>
          <p:cNvPr id="34" name="Rectangle 18">
            <a:extLst>
              <a:ext uri="{FF2B5EF4-FFF2-40B4-BE49-F238E27FC236}">
                <a16:creationId xmlns:a16="http://schemas.microsoft.com/office/drawing/2014/main" id="{8E095A5C-C0E1-442D-A262-3354333CA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0">
            <a:extLst>
              <a:ext uri="{FF2B5EF4-FFF2-40B4-BE49-F238E27FC236}">
                <a16:creationId xmlns:a16="http://schemas.microsoft.com/office/drawing/2014/main" id="{7884CF81-7E80-4D00-BC0F-A2166793C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53" name="Título 1">
            <a:extLst>
              <a:ext uri="{FF2B5EF4-FFF2-40B4-BE49-F238E27FC236}">
                <a16:creationId xmlns:a16="http://schemas.microsoft.com/office/drawing/2014/main" id="{F5F747B1-4053-4382-9089-443D7CCA182D}"/>
              </a:ext>
            </a:extLst>
          </p:cNvPr>
          <p:cNvSpPr txBox="1">
            <a:spLocks/>
          </p:cNvSpPr>
          <p:nvPr/>
        </p:nvSpPr>
        <p:spPr>
          <a:xfrm>
            <a:off x="5117585" y="1540872"/>
            <a:ext cx="4065488" cy="3903332"/>
          </a:xfrm>
          <a:prstGeom prst="rect">
            <a:avLst/>
          </a:prstGeom>
        </p:spPr>
        <p:txBody>
          <a:bodyPr vert="horz" lIns="91440" tIns="45720" rIns="91440" bIns="45720" rtlCol="0" anchor="t">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sz="4000" dirty="0">
                <a:solidFill>
                  <a:schemeClr val="tx1">
                    <a:lumMod val="95000"/>
                  </a:schemeClr>
                </a:solidFill>
              </a:rPr>
              <a:t>ELES PENSAM?</a:t>
            </a:r>
          </a:p>
        </p:txBody>
      </p:sp>
    </p:spTree>
    <p:extLst>
      <p:ext uri="{BB962C8B-B14F-4D97-AF65-F5344CB8AC3E}">
        <p14:creationId xmlns:p14="http://schemas.microsoft.com/office/powerpoint/2010/main" val="281900691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4AA55F-34B8-43ED-B29E-C054DF690DFF}"/>
              </a:ext>
            </a:extLst>
          </p:cNvPr>
          <p:cNvSpPr>
            <a:spLocks noGrp="1"/>
          </p:cNvSpPr>
          <p:nvPr>
            <p:ph type="title"/>
          </p:nvPr>
        </p:nvSpPr>
        <p:spPr/>
        <p:txBody>
          <a:bodyPr/>
          <a:lstStyle/>
          <a:p>
            <a:r>
              <a:rPr lang="pt-BR" dirty="0" err="1"/>
              <a:t>Eeg</a:t>
            </a:r>
            <a:r>
              <a:rPr lang="pt-BR" dirty="0"/>
              <a:t> e análise sensorial</a:t>
            </a:r>
          </a:p>
        </p:txBody>
      </p:sp>
      <p:graphicFrame>
        <p:nvGraphicFramePr>
          <p:cNvPr id="16" name="Espaço Reservado para Conteúdo 15">
            <a:extLst>
              <a:ext uri="{FF2B5EF4-FFF2-40B4-BE49-F238E27FC236}">
                <a16:creationId xmlns:a16="http://schemas.microsoft.com/office/drawing/2014/main" id="{BCC1E2BA-1D79-40B4-AF84-F17DBB259AE1}"/>
              </a:ext>
            </a:extLst>
          </p:cNvPr>
          <p:cNvGraphicFramePr>
            <a:graphicFrameLocks noGrp="1"/>
          </p:cNvGraphicFramePr>
          <p:nvPr>
            <p:ph sz="half" idx="2"/>
            <p:extLst>
              <p:ext uri="{D42A27DB-BD31-4B8C-83A1-F6EECF244321}">
                <p14:modId xmlns:p14="http://schemas.microsoft.com/office/powerpoint/2010/main" val="3328794412"/>
              </p:ext>
            </p:extLst>
          </p:nvPr>
        </p:nvGraphicFramePr>
        <p:xfrm>
          <a:off x="6188075" y="2227263"/>
          <a:ext cx="5422900" cy="363378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11">
            <a:extLst>
              <a:ext uri="{FF2B5EF4-FFF2-40B4-BE49-F238E27FC236}">
                <a16:creationId xmlns:a16="http://schemas.microsoft.com/office/drawing/2014/main" id="{CB8FBDA1-5A88-4DB7-86AB-B0B38BA5891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3967" y="2647006"/>
            <a:ext cx="571299" cy="80568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6" name="Picture 12">
            <a:extLst>
              <a:ext uri="{FF2B5EF4-FFF2-40B4-BE49-F238E27FC236}">
                <a16:creationId xmlns:a16="http://schemas.microsoft.com/office/drawing/2014/main" id="{B630272D-B909-4D92-B6EF-252B1CCAAFB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54290" y="3193707"/>
            <a:ext cx="562976" cy="80211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7" name="Picture 13">
            <a:extLst>
              <a:ext uri="{FF2B5EF4-FFF2-40B4-BE49-F238E27FC236}">
                <a16:creationId xmlns:a16="http://schemas.microsoft.com/office/drawing/2014/main" id="{E8AA1B15-0426-4471-BD14-564C4C68E62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9866" y="3276244"/>
            <a:ext cx="555105" cy="76749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8" name="Picture 14">
            <a:extLst>
              <a:ext uri="{FF2B5EF4-FFF2-40B4-BE49-F238E27FC236}">
                <a16:creationId xmlns:a16="http://schemas.microsoft.com/office/drawing/2014/main" id="{F4E5E975-17A4-45F2-BD80-9318CE3524C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06424" y="4138489"/>
            <a:ext cx="544042" cy="80870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9" name="Picture 15">
            <a:extLst>
              <a:ext uri="{FF2B5EF4-FFF2-40B4-BE49-F238E27FC236}">
                <a16:creationId xmlns:a16="http://schemas.microsoft.com/office/drawing/2014/main" id="{72904865-80BA-4836-8A98-244C63F1697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675516" y="4129681"/>
            <a:ext cx="536950" cy="81751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 name="TextBox 21">
            <a:extLst>
              <a:ext uri="{FF2B5EF4-FFF2-40B4-BE49-F238E27FC236}">
                <a16:creationId xmlns:a16="http://schemas.microsoft.com/office/drawing/2014/main" id="{813D0F95-652C-48EB-899A-65F32342FCF6}"/>
              </a:ext>
            </a:extLst>
          </p:cNvPr>
          <p:cNvSpPr txBox="1"/>
          <p:nvPr/>
        </p:nvSpPr>
        <p:spPr>
          <a:xfrm>
            <a:off x="913131" y="3444782"/>
            <a:ext cx="1143000" cy="646331"/>
          </a:xfrm>
          <a:prstGeom prst="rect">
            <a:avLst/>
          </a:prstGeom>
          <a:noFill/>
        </p:spPr>
        <p:txBody>
          <a:bodyPr wrap="square" rtlCol="0">
            <a:spAutoFit/>
          </a:bodyPr>
          <a:lstStyle/>
          <a:p>
            <a:pPr algn="ctr"/>
            <a:r>
              <a:rPr lang="pt-BR" dirty="0"/>
              <a:t>Análise Sensorial</a:t>
            </a:r>
            <a:endParaRPr lang="en-US" dirty="0"/>
          </a:p>
        </p:txBody>
      </p:sp>
      <p:sp>
        <p:nvSpPr>
          <p:cNvPr id="11" name="TextBox 3">
            <a:extLst>
              <a:ext uri="{FF2B5EF4-FFF2-40B4-BE49-F238E27FC236}">
                <a16:creationId xmlns:a16="http://schemas.microsoft.com/office/drawing/2014/main" id="{60A533ED-5064-4DA3-BE60-5EB0CA5E4333}"/>
              </a:ext>
            </a:extLst>
          </p:cNvPr>
          <p:cNvSpPr txBox="1"/>
          <p:nvPr/>
        </p:nvSpPr>
        <p:spPr>
          <a:xfrm>
            <a:off x="307466" y="5009206"/>
            <a:ext cx="2590800" cy="261610"/>
          </a:xfrm>
          <a:prstGeom prst="rect">
            <a:avLst/>
          </a:prstGeom>
          <a:noFill/>
        </p:spPr>
        <p:txBody>
          <a:bodyPr wrap="square" rtlCol="0">
            <a:spAutoFit/>
          </a:bodyPr>
          <a:lstStyle/>
          <a:p>
            <a:r>
              <a:rPr lang="pt-BR" sz="1100" dirty="0"/>
              <a:t>Source: Adapted from Paperzip (2015)</a:t>
            </a:r>
            <a:endParaRPr lang="en-US" sz="1100" dirty="0"/>
          </a:p>
        </p:txBody>
      </p:sp>
      <p:pic>
        <p:nvPicPr>
          <p:cNvPr id="12" name="Picture 20" descr="http://images.clipartlogo.com/files/ss/thumb/495/49586764/human-head-with-question-mark_small.jpg">
            <a:extLst>
              <a:ext uri="{FF2B5EF4-FFF2-40B4-BE49-F238E27FC236}">
                <a16:creationId xmlns:a16="http://schemas.microsoft.com/office/drawing/2014/main" id="{0E5D853C-2C81-4F44-8EA2-6CAAA74A8AFE}"/>
              </a:ext>
            </a:extLst>
          </p:cNvPr>
          <p:cNvPicPr>
            <a:picLocks noChangeAspect="1" noChangeArrowheads="1"/>
          </p:cNvPicPr>
          <p:nvPr/>
        </p:nvPicPr>
        <p:blipFill>
          <a:blip r:embed="rId12">
            <a:extLst>
              <a:ext uri="{BEBA8EAE-BF5A-486C-A8C5-ECC9F3942E4B}">
                <a14:imgProps xmlns:a14="http://schemas.microsoft.com/office/drawing/2010/main">
                  <a14:imgLayer r:embed="rId13">
                    <a14:imgEffect>
                      <a14:backgroundRemoval t="9600" b="100000" l="9600" r="89600"/>
                    </a14:imgEffect>
                  </a14:imgLayer>
                </a14:imgProps>
              </a:ext>
              <a:ext uri="{28A0092B-C50C-407E-A947-70E740481C1C}">
                <a14:useLocalDpi xmlns:a14="http://schemas.microsoft.com/office/drawing/2010/main" val="0"/>
              </a:ext>
            </a:extLst>
          </a:blip>
          <a:srcRect/>
          <a:stretch>
            <a:fillRect/>
          </a:stretch>
        </p:blipFill>
        <p:spPr bwMode="auto">
          <a:xfrm>
            <a:off x="3241166" y="4945512"/>
            <a:ext cx="1419225" cy="1419225"/>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23">
            <a:extLst>
              <a:ext uri="{FF2B5EF4-FFF2-40B4-BE49-F238E27FC236}">
                <a16:creationId xmlns:a16="http://schemas.microsoft.com/office/drawing/2014/main" id="{0517973F-02C1-4356-8D08-109F117831D8}"/>
              </a:ext>
            </a:extLst>
          </p:cNvPr>
          <p:cNvPicPr>
            <a:picLocks noChangeAspect="1"/>
          </p:cNvPicPr>
          <p:nvPr/>
        </p:nvPicPr>
        <p:blipFill>
          <a:blip r:embed="rId14">
            <a:extLst>
              <a:ext uri="{BEBA8EAE-BF5A-486C-A8C5-ECC9F3942E4B}">
                <a14:imgProps xmlns:a14="http://schemas.microsoft.com/office/drawing/2010/main">
                  <a14:imgLayer r:embed="rId15">
                    <a14:imgEffect>
                      <a14:backgroundRemoval t="9821" b="89732" l="10000" r="98750">
                        <a14:backgroundMark x1="37000" y1="36161" x2="39000" y2="46875"/>
                        <a14:backgroundMark x1="44500" y1="65625" x2="45000" y2="46875"/>
                        <a14:backgroundMark x1="55750" y1="32589" x2="55000" y2="42411"/>
                        <a14:backgroundMark x1="65250" y1="47321" x2="71750" y2="45982"/>
                        <a14:backgroundMark x1="59000" y1="57589" x2="59000" y2="45536"/>
                        <a14:backgroundMark x1="29000" y1="63839" x2="30750" y2="43304"/>
                        <a14:backgroundMark x1="81000" y1="48661" x2="86750" y2="51339"/>
                        <a14:backgroundMark x1="47500" y1="40179" x2="47750" y2="31696"/>
                        <a14:backgroundMark x1="38250" y1="55357" x2="38250" y2="68750"/>
                        <a14:backgroundMark x1="50750" y1="39732" x2="50000" y2="50446"/>
                        <a14:backgroundMark x1="23000" y1="58482" x2="22250" y2="50000"/>
                        <a14:backgroundMark x1="50250" y1="33036" x2="51000" y2="42857"/>
                      </a14:backgroundRemoval>
                    </a14:imgEffect>
                  </a14:imgLayer>
                </a14:imgProps>
              </a:ext>
              <a:ext uri="{28A0092B-C50C-407E-A947-70E740481C1C}">
                <a14:useLocalDpi xmlns:a14="http://schemas.microsoft.com/office/drawing/2010/main" val="0"/>
              </a:ext>
            </a:extLst>
          </a:blip>
          <a:stretch>
            <a:fillRect/>
          </a:stretch>
        </p:blipFill>
        <p:spPr>
          <a:xfrm>
            <a:off x="2555366" y="4924176"/>
            <a:ext cx="2895600" cy="1621536"/>
          </a:xfrm>
          <a:prstGeom prst="rect">
            <a:avLst/>
          </a:prstGeom>
        </p:spPr>
      </p:pic>
      <p:sp>
        <p:nvSpPr>
          <p:cNvPr id="14" name="TextBox 30">
            <a:extLst>
              <a:ext uri="{FF2B5EF4-FFF2-40B4-BE49-F238E27FC236}">
                <a16:creationId xmlns:a16="http://schemas.microsoft.com/office/drawing/2014/main" id="{581B2440-A205-4410-BF75-7FD4B5203EFE}"/>
              </a:ext>
            </a:extLst>
          </p:cNvPr>
          <p:cNvSpPr txBox="1"/>
          <p:nvPr/>
        </p:nvSpPr>
        <p:spPr>
          <a:xfrm>
            <a:off x="3088766" y="6360302"/>
            <a:ext cx="1752600" cy="261610"/>
          </a:xfrm>
          <a:prstGeom prst="rect">
            <a:avLst/>
          </a:prstGeom>
          <a:noFill/>
        </p:spPr>
        <p:txBody>
          <a:bodyPr wrap="square" rtlCol="0">
            <a:spAutoFit/>
          </a:bodyPr>
          <a:lstStyle/>
          <a:p>
            <a:r>
              <a:rPr lang="pt-BR" sz="1100" dirty="0"/>
              <a:t>Source: Thinkstick (2015)</a:t>
            </a:r>
            <a:endParaRPr lang="en-US" sz="1100" dirty="0"/>
          </a:p>
        </p:txBody>
      </p:sp>
      <p:sp>
        <p:nvSpPr>
          <p:cNvPr id="15" name="Seta: Divisa 14">
            <a:extLst>
              <a:ext uri="{FF2B5EF4-FFF2-40B4-BE49-F238E27FC236}">
                <a16:creationId xmlns:a16="http://schemas.microsoft.com/office/drawing/2014/main" id="{60619AFF-E709-46F2-BBAA-BE0BF79AAD3C}"/>
              </a:ext>
            </a:extLst>
          </p:cNvPr>
          <p:cNvSpPr/>
          <p:nvPr/>
        </p:nvSpPr>
        <p:spPr>
          <a:xfrm rot="2413781">
            <a:off x="2070729" y="5641069"/>
            <a:ext cx="537335" cy="439964"/>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Tree>
    <p:extLst>
      <p:ext uri="{BB962C8B-B14F-4D97-AF65-F5344CB8AC3E}">
        <p14:creationId xmlns:p14="http://schemas.microsoft.com/office/powerpoint/2010/main" val="3979282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1" fill="hold" grpId="0" nodeType="clickEffect">
                                  <p:stCondLst>
                                    <p:cond delay="0"/>
                                  </p:stCondLst>
                                  <p:childTnLst>
                                    <p:set>
                                      <p:cBhvr>
                                        <p:cTn id="34" dur="1" fill="hold">
                                          <p:stCondLst>
                                            <p:cond delay="0"/>
                                          </p:stCondLst>
                                        </p:cTn>
                                        <p:tgtEl>
                                          <p:spTgt spid="16">
                                            <p:graphicEl>
                                              <a:dgm id="{A43B5C63-7F32-4956-A21F-5A6228466B2C}"/>
                                            </p:graphicEl>
                                          </p:spTgt>
                                        </p:tgtEl>
                                        <p:attrNameLst>
                                          <p:attrName>style.visibility</p:attrName>
                                        </p:attrNameLst>
                                      </p:cBhvr>
                                      <p:to>
                                        <p:strVal val="visible"/>
                                      </p:to>
                                    </p:set>
                                    <p:anim calcmode="lin" valueType="num">
                                      <p:cBhvr additive="base">
                                        <p:cTn id="35" dur="500" fill="hold"/>
                                        <p:tgtEl>
                                          <p:spTgt spid="16">
                                            <p:graphicEl>
                                              <a:dgm id="{A43B5C63-7F32-4956-A21F-5A6228466B2C}"/>
                                            </p:graphicEl>
                                          </p:spTgt>
                                        </p:tgtEl>
                                        <p:attrNameLst>
                                          <p:attrName>ppt_x</p:attrName>
                                        </p:attrNameLst>
                                      </p:cBhvr>
                                      <p:tavLst>
                                        <p:tav tm="0">
                                          <p:val>
                                            <p:strVal val="#ppt_x"/>
                                          </p:val>
                                        </p:tav>
                                        <p:tav tm="100000">
                                          <p:val>
                                            <p:strVal val="#ppt_x"/>
                                          </p:val>
                                        </p:tav>
                                      </p:tavLst>
                                    </p:anim>
                                    <p:anim calcmode="lin" valueType="num">
                                      <p:cBhvr additive="base">
                                        <p:cTn id="36" dur="500" fill="hold"/>
                                        <p:tgtEl>
                                          <p:spTgt spid="16">
                                            <p:graphicEl>
                                              <a:dgm id="{A43B5C63-7F32-4956-A21F-5A6228466B2C}"/>
                                            </p:graphicEl>
                                          </p:spTgt>
                                        </p:tgtEl>
                                        <p:attrNameLst>
                                          <p:attrName>ppt_y</p:attrName>
                                        </p:attrNameLst>
                                      </p:cBhvr>
                                      <p:tavLst>
                                        <p:tav tm="0">
                                          <p:val>
                                            <p:strVal val="0-#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1" fill="hold" grpId="0" nodeType="clickEffect">
                                  <p:stCondLst>
                                    <p:cond delay="0"/>
                                  </p:stCondLst>
                                  <p:childTnLst>
                                    <p:set>
                                      <p:cBhvr>
                                        <p:cTn id="40" dur="1" fill="hold">
                                          <p:stCondLst>
                                            <p:cond delay="0"/>
                                          </p:stCondLst>
                                        </p:cTn>
                                        <p:tgtEl>
                                          <p:spTgt spid="16">
                                            <p:graphicEl>
                                              <a:dgm id="{EA8883C8-309B-4D13-8EB3-14422CDF679D}"/>
                                            </p:graphicEl>
                                          </p:spTgt>
                                        </p:tgtEl>
                                        <p:attrNameLst>
                                          <p:attrName>style.visibility</p:attrName>
                                        </p:attrNameLst>
                                      </p:cBhvr>
                                      <p:to>
                                        <p:strVal val="visible"/>
                                      </p:to>
                                    </p:set>
                                    <p:anim calcmode="lin" valueType="num">
                                      <p:cBhvr additive="base">
                                        <p:cTn id="41" dur="500" fill="hold"/>
                                        <p:tgtEl>
                                          <p:spTgt spid="16">
                                            <p:graphicEl>
                                              <a:dgm id="{EA8883C8-309B-4D13-8EB3-14422CDF679D}"/>
                                            </p:graphicEl>
                                          </p:spTgt>
                                        </p:tgtEl>
                                        <p:attrNameLst>
                                          <p:attrName>ppt_x</p:attrName>
                                        </p:attrNameLst>
                                      </p:cBhvr>
                                      <p:tavLst>
                                        <p:tav tm="0">
                                          <p:val>
                                            <p:strVal val="#ppt_x"/>
                                          </p:val>
                                        </p:tav>
                                        <p:tav tm="100000">
                                          <p:val>
                                            <p:strVal val="#ppt_x"/>
                                          </p:val>
                                        </p:tav>
                                      </p:tavLst>
                                    </p:anim>
                                    <p:anim calcmode="lin" valueType="num">
                                      <p:cBhvr additive="base">
                                        <p:cTn id="42" dur="500" fill="hold"/>
                                        <p:tgtEl>
                                          <p:spTgt spid="16">
                                            <p:graphicEl>
                                              <a:dgm id="{EA8883C8-309B-4D13-8EB3-14422CDF679D}"/>
                                            </p:graphicEl>
                                          </p:spTgt>
                                        </p:tgtEl>
                                        <p:attrNameLst>
                                          <p:attrName>ppt_y</p:attrName>
                                        </p:attrNameLst>
                                      </p:cBhvr>
                                      <p:tavLst>
                                        <p:tav tm="0">
                                          <p:val>
                                            <p:strVal val="0-#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1" fill="hold" grpId="0" nodeType="clickEffect">
                                  <p:stCondLst>
                                    <p:cond delay="0"/>
                                  </p:stCondLst>
                                  <p:childTnLst>
                                    <p:set>
                                      <p:cBhvr>
                                        <p:cTn id="46" dur="1" fill="hold">
                                          <p:stCondLst>
                                            <p:cond delay="0"/>
                                          </p:stCondLst>
                                        </p:cTn>
                                        <p:tgtEl>
                                          <p:spTgt spid="16">
                                            <p:graphicEl>
                                              <a:dgm id="{80923744-0B04-4904-9C38-31313C8C7D27}"/>
                                            </p:graphicEl>
                                          </p:spTgt>
                                        </p:tgtEl>
                                        <p:attrNameLst>
                                          <p:attrName>style.visibility</p:attrName>
                                        </p:attrNameLst>
                                      </p:cBhvr>
                                      <p:to>
                                        <p:strVal val="visible"/>
                                      </p:to>
                                    </p:set>
                                    <p:anim calcmode="lin" valueType="num">
                                      <p:cBhvr additive="base">
                                        <p:cTn id="47" dur="500" fill="hold"/>
                                        <p:tgtEl>
                                          <p:spTgt spid="16">
                                            <p:graphicEl>
                                              <a:dgm id="{80923744-0B04-4904-9C38-31313C8C7D27}"/>
                                            </p:graphicEl>
                                          </p:spTgt>
                                        </p:tgtEl>
                                        <p:attrNameLst>
                                          <p:attrName>ppt_x</p:attrName>
                                        </p:attrNameLst>
                                      </p:cBhvr>
                                      <p:tavLst>
                                        <p:tav tm="0">
                                          <p:val>
                                            <p:strVal val="#ppt_x"/>
                                          </p:val>
                                        </p:tav>
                                        <p:tav tm="100000">
                                          <p:val>
                                            <p:strVal val="#ppt_x"/>
                                          </p:val>
                                        </p:tav>
                                      </p:tavLst>
                                    </p:anim>
                                    <p:anim calcmode="lin" valueType="num">
                                      <p:cBhvr additive="base">
                                        <p:cTn id="48" dur="500" fill="hold"/>
                                        <p:tgtEl>
                                          <p:spTgt spid="16">
                                            <p:graphicEl>
                                              <a:dgm id="{80923744-0B04-4904-9C38-31313C8C7D27}"/>
                                            </p:graphicEl>
                                          </p:spTgt>
                                        </p:tgtEl>
                                        <p:attrNameLst>
                                          <p:attrName>ppt_y</p:attrName>
                                        </p:attrNameLst>
                                      </p:cBhvr>
                                      <p:tavLst>
                                        <p:tav tm="0">
                                          <p:val>
                                            <p:strVal val="0-#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1" fill="hold" grpId="0" nodeType="clickEffect">
                                  <p:stCondLst>
                                    <p:cond delay="0"/>
                                  </p:stCondLst>
                                  <p:childTnLst>
                                    <p:set>
                                      <p:cBhvr>
                                        <p:cTn id="52" dur="1" fill="hold">
                                          <p:stCondLst>
                                            <p:cond delay="0"/>
                                          </p:stCondLst>
                                        </p:cTn>
                                        <p:tgtEl>
                                          <p:spTgt spid="16">
                                            <p:graphicEl>
                                              <a:dgm id="{F64521A3-AFEA-4771-9767-09B9AF6AF9FC}"/>
                                            </p:graphicEl>
                                          </p:spTgt>
                                        </p:tgtEl>
                                        <p:attrNameLst>
                                          <p:attrName>style.visibility</p:attrName>
                                        </p:attrNameLst>
                                      </p:cBhvr>
                                      <p:to>
                                        <p:strVal val="visible"/>
                                      </p:to>
                                    </p:set>
                                    <p:anim calcmode="lin" valueType="num">
                                      <p:cBhvr additive="base">
                                        <p:cTn id="53" dur="500" fill="hold"/>
                                        <p:tgtEl>
                                          <p:spTgt spid="16">
                                            <p:graphicEl>
                                              <a:dgm id="{F64521A3-AFEA-4771-9767-09B9AF6AF9FC}"/>
                                            </p:graphicEl>
                                          </p:spTgt>
                                        </p:tgtEl>
                                        <p:attrNameLst>
                                          <p:attrName>ppt_x</p:attrName>
                                        </p:attrNameLst>
                                      </p:cBhvr>
                                      <p:tavLst>
                                        <p:tav tm="0">
                                          <p:val>
                                            <p:strVal val="#ppt_x"/>
                                          </p:val>
                                        </p:tav>
                                        <p:tav tm="100000">
                                          <p:val>
                                            <p:strVal val="#ppt_x"/>
                                          </p:val>
                                        </p:tav>
                                      </p:tavLst>
                                    </p:anim>
                                    <p:anim calcmode="lin" valueType="num">
                                      <p:cBhvr additive="base">
                                        <p:cTn id="54" dur="500" fill="hold"/>
                                        <p:tgtEl>
                                          <p:spTgt spid="16">
                                            <p:graphicEl>
                                              <a:dgm id="{F64521A3-AFEA-4771-9767-09B9AF6AF9FC}"/>
                                            </p:graphicEl>
                                          </p:spTgt>
                                        </p:tgtEl>
                                        <p:attrNameLst>
                                          <p:attrName>ppt_y</p:attrName>
                                        </p:attrNameLst>
                                      </p:cBhvr>
                                      <p:tavLst>
                                        <p:tav tm="0">
                                          <p:val>
                                            <p:strVal val="0-#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1" fill="hold" grpId="0" nodeType="clickEffect">
                                  <p:stCondLst>
                                    <p:cond delay="0"/>
                                  </p:stCondLst>
                                  <p:childTnLst>
                                    <p:set>
                                      <p:cBhvr>
                                        <p:cTn id="58" dur="1" fill="hold">
                                          <p:stCondLst>
                                            <p:cond delay="0"/>
                                          </p:stCondLst>
                                        </p:cTn>
                                        <p:tgtEl>
                                          <p:spTgt spid="16">
                                            <p:graphicEl>
                                              <a:dgm id="{403A32BD-A7EE-4B1B-9B24-DF60F01113CD}"/>
                                            </p:graphicEl>
                                          </p:spTgt>
                                        </p:tgtEl>
                                        <p:attrNameLst>
                                          <p:attrName>style.visibility</p:attrName>
                                        </p:attrNameLst>
                                      </p:cBhvr>
                                      <p:to>
                                        <p:strVal val="visible"/>
                                      </p:to>
                                    </p:set>
                                    <p:anim calcmode="lin" valueType="num">
                                      <p:cBhvr additive="base">
                                        <p:cTn id="59" dur="500" fill="hold"/>
                                        <p:tgtEl>
                                          <p:spTgt spid="16">
                                            <p:graphicEl>
                                              <a:dgm id="{403A32BD-A7EE-4B1B-9B24-DF60F01113CD}"/>
                                            </p:graphicEl>
                                          </p:spTgt>
                                        </p:tgtEl>
                                        <p:attrNameLst>
                                          <p:attrName>ppt_x</p:attrName>
                                        </p:attrNameLst>
                                      </p:cBhvr>
                                      <p:tavLst>
                                        <p:tav tm="0">
                                          <p:val>
                                            <p:strVal val="#ppt_x"/>
                                          </p:val>
                                        </p:tav>
                                        <p:tav tm="100000">
                                          <p:val>
                                            <p:strVal val="#ppt_x"/>
                                          </p:val>
                                        </p:tav>
                                      </p:tavLst>
                                    </p:anim>
                                    <p:anim calcmode="lin" valueType="num">
                                      <p:cBhvr additive="base">
                                        <p:cTn id="60" dur="500" fill="hold"/>
                                        <p:tgtEl>
                                          <p:spTgt spid="16">
                                            <p:graphicEl>
                                              <a:dgm id="{403A32BD-A7EE-4B1B-9B24-DF60F01113CD}"/>
                                            </p:graphicEl>
                                          </p:spTgt>
                                        </p:tgtEl>
                                        <p:attrNameLst>
                                          <p:attrName>ppt_y</p:attrName>
                                        </p:attrNameLst>
                                      </p:cBhvr>
                                      <p:tavLst>
                                        <p:tav tm="0">
                                          <p:val>
                                            <p:strVal val="0-#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1" fill="hold" grpId="0" nodeType="clickEffect">
                                  <p:stCondLst>
                                    <p:cond delay="0"/>
                                  </p:stCondLst>
                                  <p:childTnLst>
                                    <p:set>
                                      <p:cBhvr>
                                        <p:cTn id="64" dur="1" fill="hold">
                                          <p:stCondLst>
                                            <p:cond delay="0"/>
                                          </p:stCondLst>
                                        </p:cTn>
                                        <p:tgtEl>
                                          <p:spTgt spid="16">
                                            <p:graphicEl>
                                              <a:dgm id="{B83C5387-B457-4536-B5A9-6D78F32ECDA6}"/>
                                            </p:graphicEl>
                                          </p:spTgt>
                                        </p:tgtEl>
                                        <p:attrNameLst>
                                          <p:attrName>style.visibility</p:attrName>
                                        </p:attrNameLst>
                                      </p:cBhvr>
                                      <p:to>
                                        <p:strVal val="visible"/>
                                      </p:to>
                                    </p:set>
                                    <p:anim calcmode="lin" valueType="num">
                                      <p:cBhvr additive="base">
                                        <p:cTn id="65" dur="500" fill="hold"/>
                                        <p:tgtEl>
                                          <p:spTgt spid="16">
                                            <p:graphicEl>
                                              <a:dgm id="{B83C5387-B457-4536-B5A9-6D78F32ECDA6}"/>
                                            </p:graphicEl>
                                          </p:spTgt>
                                        </p:tgtEl>
                                        <p:attrNameLst>
                                          <p:attrName>ppt_x</p:attrName>
                                        </p:attrNameLst>
                                      </p:cBhvr>
                                      <p:tavLst>
                                        <p:tav tm="0">
                                          <p:val>
                                            <p:strVal val="#ppt_x"/>
                                          </p:val>
                                        </p:tav>
                                        <p:tav tm="100000">
                                          <p:val>
                                            <p:strVal val="#ppt_x"/>
                                          </p:val>
                                        </p:tav>
                                      </p:tavLst>
                                    </p:anim>
                                    <p:anim calcmode="lin" valueType="num">
                                      <p:cBhvr additive="base">
                                        <p:cTn id="66" dur="500" fill="hold"/>
                                        <p:tgtEl>
                                          <p:spTgt spid="16">
                                            <p:graphicEl>
                                              <a:dgm id="{B83C5387-B457-4536-B5A9-6D78F32ECDA6}"/>
                                            </p:graphic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Sub>
          <a:bldDgm bld="one"/>
        </p:bldSub>
      </p:bldGraphic>
      <p:bldP spid="10" grpId="0"/>
      <p:bldP spid="11" grpId="0"/>
      <p:bldP spid="14" grpId="0"/>
      <p:bldP spid="1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499A97B-86BE-4B64-AA0C-CC9578FCD7F2}"/>
              </a:ext>
            </a:extLst>
          </p:cNvPr>
          <p:cNvSpPr txBox="1"/>
          <p:nvPr/>
        </p:nvSpPr>
        <p:spPr>
          <a:xfrm>
            <a:off x="4377779" y="1871660"/>
            <a:ext cx="2370842" cy="369332"/>
          </a:xfrm>
          <a:prstGeom prst="rect">
            <a:avLst/>
          </a:prstGeom>
          <a:noFill/>
        </p:spPr>
        <p:txBody>
          <a:bodyPr wrap="none" rtlCol="0">
            <a:spAutoFit/>
          </a:bodyPr>
          <a:lstStyle/>
          <a:p>
            <a:r>
              <a:rPr lang="pt-BR" dirty="0" err="1"/>
              <a:t>Low</a:t>
            </a:r>
            <a:r>
              <a:rPr lang="pt-BR" dirty="0"/>
              <a:t> </a:t>
            </a:r>
            <a:r>
              <a:rPr lang="pt-BR" dirty="0" err="1"/>
              <a:t>calorie</a:t>
            </a:r>
            <a:r>
              <a:rPr lang="pt-BR" dirty="0"/>
              <a:t> </a:t>
            </a:r>
            <a:r>
              <a:rPr lang="pt-BR" dirty="0" err="1"/>
              <a:t>sweetners</a:t>
            </a:r>
            <a:endParaRPr lang="pt-BR" dirty="0"/>
          </a:p>
        </p:txBody>
      </p:sp>
      <p:sp>
        <p:nvSpPr>
          <p:cNvPr id="3" name="CaixaDeTexto 2">
            <a:extLst>
              <a:ext uri="{FF2B5EF4-FFF2-40B4-BE49-F238E27FC236}">
                <a16:creationId xmlns:a16="http://schemas.microsoft.com/office/drawing/2014/main" id="{169A51F7-1A2E-48B0-B35A-F79C1E8746A2}"/>
              </a:ext>
            </a:extLst>
          </p:cNvPr>
          <p:cNvSpPr txBox="1"/>
          <p:nvPr/>
        </p:nvSpPr>
        <p:spPr>
          <a:xfrm>
            <a:off x="1711516" y="1919022"/>
            <a:ext cx="1821845" cy="369332"/>
          </a:xfrm>
          <a:prstGeom prst="rect">
            <a:avLst/>
          </a:prstGeom>
          <a:noFill/>
        </p:spPr>
        <p:txBody>
          <a:bodyPr wrap="none" rtlCol="0">
            <a:spAutoFit/>
          </a:bodyPr>
          <a:lstStyle/>
          <a:p>
            <a:r>
              <a:rPr lang="pt-BR" dirty="0" err="1"/>
              <a:t>Caloric</a:t>
            </a:r>
            <a:r>
              <a:rPr lang="pt-BR" dirty="0"/>
              <a:t> </a:t>
            </a:r>
            <a:r>
              <a:rPr lang="pt-BR" dirty="0" err="1"/>
              <a:t>sweetner</a:t>
            </a:r>
            <a:endParaRPr lang="pt-BR" dirty="0"/>
          </a:p>
        </p:txBody>
      </p:sp>
      <p:pic>
        <p:nvPicPr>
          <p:cNvPr id="9" name="Imagem 8">
            <a:extLst>
              <a:ext uri="{FF2B5EF4-FFF2-40B4-BE49-F238E27FC236}">
                <a16:creationId xmlns:a16="http://schemas.microsoft.com/office/drawing/2014/main" id="{AEDA40EE-CDEB-4851-84FD-CA1D5260B94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2749"/>
          <a:stretch/>
        </p:blipFill>
        <p:spPr>
          <a:xfrm>
            <a:off x="4210013" y="2201644"/>
            <a:ext cx="1449641" cy="1741776"/>
          </a:xfrm>
          <a:prstGeom prst="rect">
            <a:avLst/>
          </a:prstGeom>
        </p:spPr>
      </p:pic>
      <p:pic>
        <p:nvPicPr>
          <p:cNvPr id="10" name="Imagem 9">
            <a:extLst>
              <a:ext uri="{FF2B5EF4-FFF2-40B4-BE49-F238E27FC236}">
                <a16:creationId xmlns:a16="http://schemas.microsoft.com/office/drawing/2014/main" id="{CA9299C2-8105-4235-9A4B-6D5E8223E55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6030"/>
          <a:stretch/>
        </p:blipFill>
        <p:spPr>
          <a:xfrm>
            <a:off x="5563201" y="2280339"/>
            <a:ext cx="1449641" cy="1667784"/>
          </a:xfrm>
          <a:prstGeom prst="rect">
            <a:avLst/>
          </a:prstGeom>
        </p:spPr>
      </p:pic>
      <p:sp>
        <p:nvSpPr>
          <p:cNvPr id="5" name="Sinal de Multiplicação 4">
            <a:extLst>
              <a:ext uri="{FF2B5EF4-FFF2-40B4-BE49-F238E27FC236}">
                <a16:creationId xmlns:a16="http://schemas.microsoft.com/office/drawing/2014/main" id="{01959AF8-90E6-4020-9BE0-439064CF6737}"/>
              </a:ext>
            </a:extLst>
          </p:cNvPr>
          <p:cNvSpPr/>
          <p:nvPr/>
        </p:nvSpPr>
        <p:spPr>
          <a:xfrm>
            <a:off x="3202498" y="2546071"/>
            <a:ext cx="1035412" cy="9144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128" name="Picture 8" descr="Imagem relacionada">
            <a:extLst>
              <a:ext uri="{FF2B5EF4-FFF2-40B4-BE49-F238E27FC236}">
                <a16:creationId xmlns:a16="http://schemas.microsoft.com/office/drawing/2014/main" id="{FD1E07E5-0ED9-4CC5-A9B6-4DAF0A7D50E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73426" y="2059327"/>
            <a:ext cx="1887891" cy="1887891"/>
          </a:xfrm>
          <a:prstGeom prst="rect">
            <a:avLst/>
          </a:prstGeom>
          <a:noFill/>
          <a:extLst>
            <a:ext uri="{909E8E84-426E-40DD-AFC4-6F175D3DCCD1}">
              <a14:hiddenFill xmlns:a14="http://schemas.microsoft.com/office/drawing/2010/main">
                <a:solidFill>
                  <a:srgbClr val="FFFFFF"/>
                </a:solidFill>
              </a14:hiddenFill>
            </a:ext>
          </a:extLst>
        </p:spPr>
      </p:pic>
      <p:pic>
        <p:nvPicPr>
          <p:cNvPr id="15" name="Content Placeholder 5">
            <a:extLst>
              <a:ext uri="{FF2B5EF4-FFF2-40B4-BE49-F238E27FC236}">
                <a16:creationId xmlns:a16="http://schemas.microsoft.com/office/drawing/2014/main" id="{BB361795-012B-4727-AEF2-911F41DAA839}"/>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2000" b="100000" l="0" r="99333">
                        <a14:foregroundMark x1="26667" y1="35000" x2="29667" y2="53667"/>
                        <a14:foregroundMark x1="27667" y1="20000" x2="31667" y2="21333"/>
                        <a14:foregroundMark x1="66000" y1="21000" x2="71000" y2="19333"/>
                      </a14:backgroundRemoval>
                    </a14:imgEffect>
                  </a14:imgLayer>
                </a14:imgProps>
              </a:ext>
              <a:ext uri="{28A0092B-C50C-407E-A947-70E740481C1C}">
                <a14:useLocalDpi xmlns:a14="http://schemas.microsoft.com/office/drawing/2010/main" val="0"/>
              </a:ext>
            </a:extLst>
          </a:blip>
          <a:srcRect r="50000"/>
          <a:stretch/>
        </p:blipFill>
        <p:spPr>
          <a:xfrm>
            <a:off x="9549515" y="4458113"/>
            <a:ext cx="683636" cy="1367272"/>
          </a:xfrm>
          <a:prstGeom prst="rect">
            <a:avLst/>
          </a:prstGeom>
        </p:spPr>
      </p:pic>
      <p:pic>
        <p:nvPicPr>
          <p:cNvPr id="16" name="Content Placeholder 5">
            <a:extLst>
              <a:ext uri="{FF2B5EF4-FFF2-40B4-BE49-F238E27FC236}">
                <a16:creationId xmlns:a16="http://schemas.microsoft.com/office/drawing/2014/main" id="{37987CD7-293D-40D2-8218-74EE75B06C72}"/>
              </a:ext>
            </a:extLst>
          </p:cNvPr>
          <p:cNvPicPr>
            <a:picLocks noChangeAspect="1"/>
          </p:cNvPicPr>
          <p:nvPr/>
        </p:nvPicPr>
        <p:blipFill rotWithShape="1">
          <a:blip r:embed="rId8" cstate="print">
            <a:extLst>
              <a:ext uri="{BEBA8EAE-BF5A-486C-A8C5-ECC9F3942E4B}">
                <a14:imgProps xmlns:a14="http://schemas.microsoft.com/office/drawing/2010/main">
                  <a14:imgLayer r:embed="rId9">
                    <a14:imgEffect>
                      <a14:backgroundRemoval t="2000" b="100000" l="0" r="99333">
                        <a14:foregroundMark x1="26667" y1="35000" x2="29667" y2="53667"/>
                        <a14:foregroundMark x1="27667" y1="20000" x2="31667" y2="21333"/>
                        <a14:foregroundMark x1="66000" y1="21000" x2="71000" y2="19333"/>
                      </a14:backgroundRemoval>
                    </a14:imgEffect>
                  </a14:imgLayer>
                </a14:imgProps>
              </a:ext>
              <a:ext uri="{28A0092B-C50C-407E-A947-70E740481C1C}">
                <a14:useLocalDpi xmlns:a14="http://schemas.microsoft.com/office/drawing/2010/main" val="0"/>
              </a:ext>
            </a:extLst>
          </a:blip>
          <a:srcRect l="50000"/>
          <a:stretch/>
        </p:blipFill>
        <p:spPr>
          <a:xfrm>
            <a:off x="9081920" y="4458113"/>
            <a:ext cx="683636" cy="1367272"/>
          </a:xfrm>
          <a:prstGeom prst="rect">
            <a:avLst/>
          </a:prstGeom>
        </p:spPr>
      </p:pic>
      <p:sp>
        <p:nvSpPr>
          <p:cNvPr id="8" name="CaixaDeTexto 7">
            <a:extLst>
              <a:ext uri="{FF2B5EF4-FFF2-40B4-BE49-F238E27FC236}">
                <a16:creationId xmlns:a16="http://schemas.microsoft.com/office/drawing/2014/main" id="{CD53436F-14D0-4DD5-9B36-C3D8D509B4F2}"/>
              </a:ext>
            </a:extLst>
          </p:cNvPr>
          <p:cNvSpPr txBox="1"/>
          <p:nvPr/>
        </p:nvSpPr>
        <p:spPr>
          <a:xfrm>
            <a:off x="9334771" y="4117724"/>
            <a:ext cx="530915" cy="369332"/>
          </a:xfrm>
          <a:prstGeom prst="rect">
            <a:avLst/>
          </a:prstGeom>
          <a:noFill/>
        </p:spPr>
        <p:txBody>
          <a:bodyPr wrap="none" rtlCol="0">
            <a:spAutoFit/>
          </a:bodyPr>
          <a:lstStyle/>
          <a:p>
            <a:r>
              <a:rPr lang="pt-BR" dirty="0"/>
              <a:t>x40</a:t>
            </a:r>
          </a:p>
        </p:txBody>
      </p:sp>
      <p:graphicFrame>
        <p:nvGraphicFramePr>
          <p:cNvPr id="19" name="Diagram 30">
            <a:extLst>
              <a:ext uri="{FF2B5EF4-FFF2-40B4-BE49-F238E27FC236}">
                <a16:creationId xmlns:a16="http://schemas.microsoft.com/office/drawing/2014/main" id="{00CF91B9-A09F-4F2B-AB5B-DD479F386FB2}"/>
              </a:ext>
            </a:extLst>
          </p:cNvPr>
          <p:cNvGraphicFramePr/>
          <p:nvPr>
            <p:extLst>
              <p:ext uri="{D42A27DB-BD31-4B8C-83A1-F6EECF244321}">
                <p14:modId xmlns:p14="http://schemas.microsoft.com/office/powerpoint/2010/main" val="950721179"/>
              </p:ext>
            </p:extLst>
          </p:nvPr>
        </p:nvGraphicFramePr>
        <p:xfrm>
          <a:off x="6601701" y="4354761"/>
          <a:ext cx="2362200" cy="18796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3" name="Imagem 12">
            <a:extLst>
              <a:ext uri="{FF2B5EF4-FFF2-40B4-BE49-F238E27FC236}">
                <a16:creationId xmlns:a16="http://schemas.microsoft.com/office/drawing/2014/main" id="{2001D5C2-01F8-47A7-B9B5-00B83F705FA5}"/>
              </a:ext>
            </a:extLst>
          </p:cNvPr>
          <p:cNvPicPr>
            <a:picLocks noChangeAspect="1"/>
          </p:cNvPicPr>
          <p:nvPr/>
        </p:nvPicPr>
        <p:blipFill>
          <a:blip r:embed="rId15"/>
          <a:stretch>
            <a:fillRect/>
          </a:stretch>
        </p:blipFill>
        <p:spPr>
          <a:xfrm>
            <a:off x="8223549" y="2033364"/>
            <a:ext cx="1667785" cy="1667785"/>
          </a:xfrm>
          <a:prstGeom prst="rect">
            <a:avLst/>
          </a:prstGeom>
        </p:spPr>
      </p:pic>
      <p:sp>
        <p:nvSpPr>
          <p:cNvPr id="14" name="Seta: para a Direita 13">
            <a:extLst>
              <a:ext uri="{FF2B5EF4-FFF2-40B4-BE49-F238E27FC236}">
                <a16:creationId xmlns:a16="http://schemas.microsoft.com/office/drawing/2014/main" id="{3B1F7D8F-C34A-48C3-AD6C-FBE49BE063B1}"/>
              </a:ext>
            </a:extLst>
          </p:cNvPr>
          <p:cNvSpPr/>
          <p:nvPr/>
        </p:nvSpPr>
        <p:spPr>
          <a:xfrm>
            <a:off x="7162800" y="2634348"/>
            <a:ext cx="683636"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aphicFrame>
        <p:nvGraphicFramePr>
          <p:cNvPr id="32" name="Diagrama 31">
            <a:extLst>
              <a:ext uri="{FF2B5EF4-FFF2-40B4-BE49-F238E27FC236}">
                <a16:creationId xmlns:a16="http://schemas.microsoft.com/office/drawing/2014/main" id="{14B82980-5E07-4911-846F-6EAE2D5821ED}"/>
              </a:ext>
            </a:extLst>
          </p:cNvPr>
          <p:cNvGraphicFramePr/>
          <p:nvPr>
            <p:extLst>
              <p:ext uri="{D42A27DB-BD31-4B8C-83A1-F6EECF244321}">
                <p14:modId xmlns:p14="http://schemas.microsoft.com/office/powerpoint/2010/main" val="4239961569"/>
              </p:ext>
            </p:extLst>
          </p:nvPr>
        </p:nvGraphicFramePr>
        <p:xfrm>
          <a:off x="3299069" y="4430165"/>
          <a:ext cx="3210421" cy="1879600"/>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sp>
        <p:nvSpPr>
          <p:cNvPr id="12" name="Título 11">
            <a:extLst>
              <a:ext uri="{FF2B5EF4-FFF2-40B4-BE49-F238E27FC236}">
                <a16:creationId xmlns:a16="http://schemas.microsoft.com/office/drawing/2014/main" id="{BDC5C0BF-B9AF-4C85-BD05-5E985558A82F}"/>
              </a:ext>
            </a:extLst>
          </p:cNvPr>
          <p:cNvSpPr>
            <a:spLocks noGrp="1"/>
          </p:cNvSpPr>
          <p:nvPr>
            <p:ph type="title"/>
          </p:nvPr>
        </p:nvSpPr>
        <p:spPr/>
        <p:txBody>
          <a:bodyPr/>
          <a:lstStyle/>
          <a:p>
            <a:r>
              <a:rPr lang="pt-BR" dirty="0" err="1"/>
              <a:t>Eeg</a:t>
            </a:r>
            <a:r>
              <a:rPr lang="pt-BR" dirty="0"/>
              <a:t> e análise sensorial</a:t>
            </a:r>
          </a:p>
        </p:txBody>
      </p:sp>
      <p:pic>
        <p:nvPicPr>
          <p:cNvPr id="38" name="Espaço Reservado para Conteúdo 11">
            <a:extLst>
              <a:ext uri="{FF2B5EF4-FFF2-40B4-BE49-F238E27FC236}">
                <a16:creationId xmlns:a16="http://schemas.microsoft.com/office/drawing/2014/main" id="{EC50AD58-BE29-4208-B61F-FFC8695F11A3}"/>
              </a:ext>
            </a:extLst>
          </p:cNvPr>
          <p:cNvPicPr>
            <a:picLocks/>
          </p:cNvPicPr>
          <p:nvPr/>
        </p:nvPicPr>
        <p:blipFill>
          <a:blip r:embed="rId21" cstate="print">
            <a:extLst>
              <a:ext uri="{28A0092B-C50C-407E-A947-70E740481C1C}">
                <a14:useLocalDpi xmlns:a14="http://schemas.microsoft.com/office/drawing/2010/main" val="0"/>
              </a:ext>
            </a:extLst>
          </a:blip>
          <a:srcRect/>
          <a:stretch>
            <a:fillRect/>
          </a:stretch>
        </p:blipFill>
        <p:spPr>
          <a:xfrm>
            <a:off x="1767345" y="4479475"/>
            <a:ext cx="2163706" cy="1764569"/>
          </a:xfrm>
          <a:prstGeom prst="rect">
            <a:avLst/>
          </a:prstGeom>
        </p:spPr>
      </p:pic>
      <p:sp>
        <p:nvSpPr>
          <p:cNvPr id="42" name="TextBox 7">
            <a:extLst>
              <a:ext uri="{FF2B5EF4-FFF2-40B4-BE49-F238E27FC236}">
                <a16:creationId xmlns:a16="http://schemas.microsoft.com/office/drawing/2014/main" id="{E9DE03CE-25C3-4540-ADDE-12169B87D56D}"/>
              </a:ext>
            </a:extLst>
          </p:cNvPr>
          <p:cNvSpPr txBox="1"/>
          <p:nvPr/>
        </p:nvSpPr>
        <p:spPr>
          <a:xfrm>
            <a:off x="1686683" y="6236147"/>
            <a:ext cx="2597834" cy="584775"/>
          </a:xfrm>
          <a:prstGeom prst="rect">
            <a:avLst/>
          </a:prstGeom>
          <a:noFill/>
        </p:spPr>
        <p:txBody>
          <a:bodyPr wrap="square" rtlCol="0">
            <a:spAutoFit/>
          </a:bodyPr>
          <a:lstStyle/>
          <a:p>
            <a:r>
              <a:rPr lang="pt-BR" sz="1600" dirty="0"/>
              <a:t>Hashida et al. (2005)</a:t>
            </a:r>
          </a:p>
          <a:p>
            <a:r>
              <a:rPr lang="pt-BR" sz="1600" dirty="0" err="1"/>
              <a:t>Moronte</a:t>
            </a:r>
            <a:r>
              <a:rPr lang="pt-BR" sz="1600" dirty="0"/>
              <a:t> et al. (2016)</a:t>
            </a:r>
            <a:endParaRPr lang="en-US" sz="1600" dirty="0"/>
          </a:p>
        </p:txBody>
      </p:sp>
      <p:pic>
        <p:nvPicPr>
          <p:cNvPr id="43" name="Imagem 10" descr="screenshot.jpg">
            <a:extLst>
              <a:ext uri="{FF2B5EF4-FFF2-40B4-BE49-F238E27FC236}">
                <a16:creationId xmlns:a16="http://schemas.microsoft.com/office/drawing/2014/main" id="{B526150F-5175-4487-BEA9-8A5815AB057E}"/>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5319" t="14193" r="27166" b="65699"/>
          <a:stretch/>
        </p:blipFill>
        <p:spPr bwMode="auto">
          <a:xfrm>
            <a:off x="4223873" y="4065974"/>
            <a:ext cx="2163706" cy="4911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5" name="Forma 44">
            <a:extLst>
              <a:ext uri="{FF2B5EF4-FFF2-40B4-BE49-F238E27FC236}">
                <a16:creationId xmlns:a16="http://schemas.microsoft.com/office/drawing/2014/main" id="{812653AE-71D4-42C2-8860-EA8D0D02DB4F}"/>
              </a:ext>
            </a:extLst>
          </p:cNvPr>
          <p:cNvSpPr/>
          <p:nvPr/>
        </p:nvSpPr>
        <p:spPr>
          <a:xfrm rot="10800000">
            <a:off x="3172023" y="4454316"/>
            <a:ext cx="1622582" cy="1131548"/>
          </a:xfrm>
          <a:prstGeom prst="swooshArrow">
            <a:avLst>
              <a:gd name="adj1" fmla="val 16310"/>
              <a:gd name="adj2" fmla="val 31370"/>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34" name="CaixaDeTexto 33">
            <a:extLst>
              <a:ext uri="{FF2B5EF4-FFF2-40B4-BE49-F238E27FC236}">
                <a16:creationId xmlns:a16="http://schemas.microsoft.com/office/drawing/2014/main" id="{0B26F075-0A57-4CF3-A73A-5DD7A3B6C4F8}"/>
              </a:ext>
            </a:extLst>
          </p:cNvPr>
          <p:cNvSpPr txBox="1"/>
          <p:nvPr/>
        </p:nvSpPr>
        <p:spPr>
          <a:xfrm>
            <a:off x="5659653" y="5225148"/>
            <a:ext cx="587020" cy="369332"/>
          </a:xfrm>
          <a:prstGeom prst="rect">
            <a:avLst/>
          </a:prstGeom>
          <a:noFill/>
        </p:spPr>
        <p:txBody>
          <a:bodyPr wrap="none" rtlCol="0">
            <a:spAutoFit/>
          </a:bodyPr>
          <a:lstStyle/>
          <a:p>
            <a:r>
              <a:rPr lang="pt-BR" dirty="0">
                <a:solidFill>
                  <a:schemeClr val="accent1">
                    <a:lumMod val="75000"/>
                  </a:schemeClr>
                </a:solidFill>
              </a:rPr>
              <a:t>EEG</a:t>
            </a:r>
          </a:p>
        </p:txBody>
      </p:sp>
      <p:sp>
        <p:nvSpPr>
          <p:cNvPr id="47" name="CaixaDeTexto 46">
            <a:extLst>
              <a:ext uri="{FF2B5EF4-FFF2-40B4-BE49-F238E27FC236}">
                <a16:creationId xmlns:a16="http://schemas.microsoft.com/office/drawing/2014/main" id="{01BD1D60-31C4-4BFA-AA0C-5AED428DB2DE}"/>
              </a:ext>
            </a:extLst>
          </p:cNvPr>
          <p:cNvSpPr txBox="1"/>
          <p:nvPr/>
        </p:nvSpPr>
        <p:spPr>
          <a:xfrm>
            <a:off x="3903265" y="5249393"/>
            <a:ext cx="640303" cy="369332"/>
          </a:xfrm>
          <a:prstGeom prst="rect">
            <a:avLst/>
          </a:prstGeom>
          <a:noFill/>
        </p:spPr>
        <p:txBody>
          <a:bodyPr wrap="none" rtlCol="0">
            <a:spAutoFit/>
          </a:bodyPr>
          <a:lstStyle/>
          <a:p>
            <a:r>
              <a:rPr lang="pt-BR" dirty="0">
                <a:solidFill>
                  <a:schemeClr val="accent1">
                    <a:lumMod val="75000"/>
                  </a:schemeClr>
                </a:solidFill>
              </a:rPr>
              <a:t>AGR</a:t>
            </a:r>
          </a:p>
        </p:txBody>
      </p:sp>
    </p:spTree>
    <p:extLst>
      <p:ext uri="{BB962C8B-B14F-4D97-AF65-F5344CB8AC3E}">
        <p14:creationId xmlns:p14="http://schemas.microsoft.com/office/powerpoint/2010/main" val="1908057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1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5" grpId="0" animBg="1"/>
      <p:bldP spid="8" grpId="0"/>
      <p:bldGraphic spid="19" grpId="0">
        <p:bldAsOne/>
      </p:bldGraphic>
      <p:bldP spid="14" grpId="0" animBg="1"/>
      <p:bldGraphic spid="32" grpId="0">
        <p:bldAsOne/>
      </p:bldGraphic>
      <p:bldP spid="42" grpId="0"/>
      <p:bldP spid="34" grpId="0"/>
      <p:bldP spid="4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499A97B-86BE-4B64-AA0C-CC9578FCD7F2}"/>
              </a:ext>
            </a:extLst>
          </p:cNvPr>
          <p:cNvSpPr txBox="1"/>
          <p:nvPr/>
        </p:nvSpPr>
        <p:spPr>
          <a:xfrm>
            <a:off x="4377779" y="1730144"/>
            <a:ext cx="2370842" cy="369332"/>
          </a:xfrm>
          <a:prstGeom prst="rect">
            <a:avLst/>
          </a:prstGeom>
          <a:noFill/>
        </p:spPr>
        <p:txBody>
          <a:bodyPr wrap="none" rtlCol="0">
            <a:spAutoFit/>
          </a:bodyPr>
          <a:lstStyle/>
          <a:p>
            <a:r>
              <a:rPr lang="pt-BR" dirty="0" err="1"/>
              <a:t>Low</a:t>
            </a:r>
            <a:r>
              <a:rPr lang="pt-BR" dirty="0"/>
              <a:t> </a:t>
            </a:r>
            <a:r>
              <a:rPr lang="pt-BR" dirty="0" err="1"/>
              <a:t>calorie</a:t>
            </a:r>
            <a:r>
              <a:rPr lang="pt-BR" dirty="0"/>
              <a:t> </a:t>
            </a:r>
            <a:r>
              <a:rPr lang="pt-BR" dirty="0" err="1"/>
              <a:t>sweetners</a:t>
            </a:r>
            <a:endParaRPr lang="pt-BR" dirty="0"/>
          </a:p>
        </p:txBody>
      </p:sp>
      <p:sp>
        <p:nvSpPr>
          <p:cNvPr id="3" name="CaixaDeTexto 2">
            <a:extLst>
              <a:ext uri="{FF2B5EF4-FFF2-40B4-BE49-F238E27FC236}">
                <a16:creationId xmlns:a16="http://schemas.microsoft.com/office/drawing/2014/main" id="{169A51F7-1A2E-48B0-B35A-F79C1E8746A2}"/>
              </a:ext>
            </a:extLst>
          </p:cNvPr>
          <p:cNvSpPr txBox="1"/>
          <p:nvPr/>
        </p:nvSpPr>
        <p:spPr>
          <a:xfrm>
            <a:off x="1711516" y="1777506"/>
            <a:ext cx="1821845" cy="369332"/>
          </a:xfrm>
          <a:prstGeom prst="rect">
            <a:avLst/>
          </a:prstGeom>
          <a:noFill/>
        </p:spPr>
        <p:txBody>
          <a:bodyPr wrap="none" rtlCol="0">
            <a:spAutoFit/>
          </a:bodyPr>
          <a:lstStyle/>
          <a:p>
            <a:r>
              <a:rPr lang="pt-BR" dirty="0" err="1"/>
              <a:t>Caloric</a:t>
            </a:r>
            <a:r>
              <a:rPr lang="pt-BR" dirty="0"/>
              <a:t> </a:t>
            </a:r>
            <a:r>
              <a:rPr lang="pt-BR" dirty="0" err="1"/>
              <a:t>sweetner</a:t>
            </a:r>
            <a:endParaRPr lang="pt-BR" dirty="0"/>
          </a:p>
        </p:txBody>
      </p:sp>
      <p:pic>
        <p:nvPicPr>
          <p:cNvPr id="9" name="Imagem 8">
            <a:extLst>
              <a:ext uri="{FF2B5EF4-FFF2-40B4-BE49-F238E27FC236}">
                <a16:creationId xmlns:a16="http://schemas.microsoft.com/office/drawing/2014/main" id="{AEDA40EE-CDEB-4851-84FD-CA1D5260B94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2749"/>
          <a:stretch/>
        </p:blipFill>
        <p:spPr>
          <a:xfrm>
            <a:off x="4210013" y="2060128"/>
            <a:ext cx="1449641" cy="1741776"/>
          </a:xfrm>
          <a:prstGeom prst="rect">
            <a:avLst/>
          </a:prstGeom>
        </p:spPr>
      </p:pic>
      <p:pic>
        <p:nvPicPr>
          <p:cNvPr id="10" name="Imagem 9">
            <a:extLst>
              <a:ext uri="{FF2B5EF4-FFF2-40B4-BE49-F238E27FC236}">
                <a16:creationId xmlns:a16="http://schemas.microsoft.com/office/drawing/2014/main" id="{CA9299C2-8105-4235-9A4B-6D5E8223E55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26030"/>
          <a:stretch/>
        </p:blipFill>
        <p:spPr>
          <a:xfrm>
            <a:off x="5563201" y="2138823"/>
            <a:ext cx="1449641" cy="1667784"/>
          </a:xfrm>
          <a:prstGeom prst="rect">
            <a:avLst/>
          </a:prstGeom>
        </p:spPr>
      </p:pic>
      <p:sp>
        <p:nvSpPr>
          <p:cNvPr id="5" name="Sinal de Multiplicação 4">
            <a:extLst>
              <a:ext uri="{FF2B5EF4-FFF2-40B4-BE49-F238E27FC236}">
                <a16:creationId xmlns:a16="http://schemas.microsoft.com/office/drawing/2014/main" id="{01959AF8-90E6-4020-9BE0-439064CF6737}"/>
              </a:ext>
            </a:extLst>
          </p:cNvPr>
          <p:cNvSpPr/>
          <p:nvPr/>
        </p:nvSpPr>
        <p:spPr>
          <a:xfrm>
            <a:off x="3202498" y="2404555"/>
            <a:ext cx="1035412" cy="914400"/>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5128" name="Picture 8" descr="Imagem relacionada">
            <a:extLst>
              <a:ext uri="{FF2B5EF4-FFF2-40B4-BE49-F238E27FC236}">
                <a16:creationId xmlns:a16="http://schemas.microsoft.com/office/drawing/2014/main" id="{FD1E07E5-0ED9-4CC5-A9B6-4DAF0A7D50E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73426" y="1917811"/>
            <a:ext cx="1887891" cy="1887891"/>
          </a:xfrm>
          <a:prstGeom prst="rect">
            <a:avLst/>
          </a:prstGeom>
          <a:noFill/>
          <a:extLst>
            <a:ext uri="{909E8E84-426E-40DD-AFC4-6F175D3DCCD1}">
              <a14:hiddenFill xmlns:a14="http://schemas.microsoft.com/office/drawing/2010/main">
                <a:solidFill>
                  <a:srgbClr val="FFFFFF"/>
                </a:solidFill>
              </a14:hiddenFill>
            </a:ext>
          </a:extLst>
        </p:spPr>
      </p:pic>
      <p:pic>
        <p:nvPicPr>
          <p:cNvPr id="15" name="Content Placeholder 5">
            <a:extLst>
              <a:ext uri="{FF2B5EF4-FFF2-40B4-BE49-F238E27FC236}">
                <a16:creationId xmlns:a16="http://schemas.microsoft.com/office/drawing/2014/main" id="{BB361795-012B-4727-AEF2-911F41DAA839}"/>
              </a:ext>
            </a:extLst>
          </p:cNvPr>
          <p:cNvPicPr>
            <a:picLocks noChangeAspect="1"/>
          </p:cNvPicPr>
          <p:nvPr/>
        </p:nvPicPr>
        <p:blipFill rotWithShape="1">
          <a:blip r:embed="rId6" cstate="print">
            <a:extLst>
              <a:ext uri="{BEBA8EAE-BF5A-486C-A8C5-ECC9F3942E4B}">
                <a14:imgProps xmlns:a14="http://schemas.microsoft.com/office/drawing/2010/main">
                  <a14:imgLayer r:embed="rId7">
                    <a14:imgEffect>
                      <a14:backgroundRemoval t="2000" b="100000" l="0" r="99333">
                        <a14:foregroundMark x1="26667" y1="35000" x2="29667" y2="53667"/>
                        <a14:foregroundMark x1="27667" y1="20000" x2="31667" y2="21333"/>
                        <a14:foregroundMark x1="66000" y1="21000" x2="71000" y2="19333"/>
                      </a14:backgroundRemoval>
                    </a14:imgEffect>
                  </a14:imgLayer>
                </a14:imgProps>
              </a:ext>
              <a:ext uri="{28A0092B-C50C-407E-A947-70E740481C1C}">
                <a14:useLocalDpi xmlns:a14="http://schemas.microsoft.com/office/drawing/2010/main" val="0"/>
              </a:ext>
            </a:extLst>
          </a:blip>
          <a:srcRect r="50000"/>
          <a:stretch/>
        </p:blipFill>
        <p:spPr>
          <a:xfrm>
            <a:off x="9549515" y="4316597"/>
            <a:ext cx="683636" cy="1367272"/>
          </a:xfrm>
          <a:prstGeom prst="rect">
            <a:avLst/>
          </a:prstGeom>
        </p:spPr>
      </p:pic>
      <p:pic>
        <p:nvPicPr>
          <p:cNvPr id="16" name="Content Placeholder 5">
            <a:extLst>
              <a:ext uri="{FF2B5EF4-FFF2-40B4-BE49-F238E27FC236}">
                <a16:creationId xmlns:a16="http://schemas.microsoft.com/office/drawing/2014/main" id="{37987CD7-293D-40D2-8218-74EE75B06C72}"/>
              </a:ext>
            </a:extLst>
          </p:cNvPr>
          <p:cNvPicPr>
            <a:picLocks noChangeAspect="1"/>
          </p:cNvPicPr>
          <p:nvPr/>
        </p:nvPicPr>
        <p:blipFill rotWithShape="1">
          <a:blip r:embed="rId8" cstate="print">
            <a:extLst>
              <a:ext uri="{BEBA8EAE-BF5A-486C-A8C5-ECC9F3942E4B}">
                <a14:imgProps xmlns:a14="http://schemas.microsoft.com/office/drawing/2010/main">
                  <a14:imgLayer r:embed="rId9">
                    <a14:imgEffect>
                      <a14:backgroundRemoval t="2000" b="100000" l="0" r="99333">
                        <a14:foregroundMark x1="26667" y1="35000" x2="29667" y2="53667"/>
                        <a14:foregroundMark x1="27667" y1="20000" x2="31667" y2="21333"/>
                        <a14:foregroundMark x1="66000" y1="21000" x2="71000" y2="19333"/>
                      </a14:backgroundRemoval>
                    </a14:imgEffect>
                  </a14:imgLayer>
                </a14:imgProps>
              </a:ext>
              <a:ext uri="{28A0092B-C50C-407E-A947-70E740481C1C}">
                <a14:useLocalDpi xmlns:a14="http://schemas.microsoft.com/office/drawing/2010/main" val="0"/>
              </a:ext>
            </a:extLst>
          </a:blip>
          <a:srcRect l="50000"/>
          <a:stretch/>
        </p:blipFill>
        <p:spPr>
          <a:xfrm>
            <a:off x="9081920" y="4316597"/>
            <a:ext cx="683636" cy="1367272"/>
          </a:xfrm>
          <a:prstGeom prst="rect">
            <a:avLst/>
          </a:prstGeom>
        </p:spPr>
      </p:pic>
      <p:sp>
        <p:nvSpPr>
          <p:cNvPr id="8" name="CaixaDeTexto 7">
            <a:extLst>
              <a:ext uri="{FF2B5EF4-FFF2-40B4-BE49-F238E27FC236}">
                <a16:creationId xmlns:a16="http://schemas.microsoft.com/office/drawing/2014/main" id="{CD53436F-14D0-4DD5-9B36-C3D8D509B4F2}"/>
              </a:ext>
            </a:extLst>
          </p:cNvPr>
          <p:cNvSpPr txBox="1"/>
          <p:nvPr/>
        </p:nvSpPr>
        <p:spPr>
          <a:xfrm>
            <a:off x="9271234" y="3947265"/>
            <a:ext cx="530915" cy="369332"/>
          </a:xfrm>
          <a:prstGeom prst="rect">
            <a:avLst/>
          </a:prstGeom>
          <a:noFill/>
        </p:spPr>
        <p:txBody>
          <a:bodyPr wrap="none" rtlCol="0">
            <a:spAutoFit/>
          </a:bodyPr>
          <a:lstStyle/>
          <a:p>
            <a:r>
              <a:rPr lang="pt-BR" dirty="0"/>
              <a:t>x40</a:t>
            </a:r>
          </a:p>
        </p:txBody>
      </p:sp>
      <p:graphicFrame>
        <p:nvGraphicFramePr>
          <p:cNvPr id="19" name="Diagram 30">
            <a:extLst>
              <a:ext uri="{FF2B5EF4-FFF2-40B4-BE49-F238E27FC236}">
                <a16:creationId xmlns:a16="http://schemas.microsoft.com/office/drawing/2014/main" id="{00CF91B9-A09F-4F2B-AB5B-DD479F386FB2}"/>
              </a:ext>
            </a:extLst>
          </p:cNvPr>
          <p:cNvGraphicFramePr/>
          <p:nvPr>
            <p:extLst>
              <p:ext uri="{D42A27DB-BD31-4B8C-83A1-F6EECF244321}">
                <p14:modId xmlns:p14="http://schemas.microsoft.com/office/powerpoint/2010/main" val="942698379"/>
              </p:ext>
            </p:extLst>
          </p:nvPr>
        </p:nvGraphicFramePr>
        <p:xfrm>
          <a:off x="6500374" y="4232623"/>
          <a:ext cx="2362200" cy="1879600"/>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pic>
        <p:nvPicPr>
          <p:cNvPr id="13" name="Imagem 12">
            <a:extLst>
              <a:ext uri="{FF2B5EF4-FFF2-40B4-BE49-F238E27FC236}">
                <a16:creationId xmlns:a16="http://schemas.microsoft.com/office/drawing/2014/main" id="{2001D5C2-01F8-47A7-B9B5-00B83F705FA5}"/>
              </a:ext>
            </a:extLst>
          </p:cNvPr>
          <p:cNvPicPr>
            <a:picLocks noChangeAspect="1"/>
          </p:cNvPicPr>
          <p:nvPr/>
        </p:nvPicPr>
        <p:blipFill>
          <a:blip r:embed="rId15"/>
          <a:stretch>
            <a:fillRect/>
          </a:stretch>
        </p:blipFill>
        <p:spPr>
          <a:xfrm>
            <a:off x="8223549" y="1891848"/>
            <a:ext cx="1667785" cy="1667785"/>
          </a:xfrm>
          <a:prstGeom prst="rect">
            <a:avLst/>
          </a:prstGeom>
        </p:spPr>
      </p:pic>
      <p:sp>
        <p:nvSpPr>
          <p:cNvPr id="14" name="Seta: para a Direita 13">
            <a:extLst>
              <a:ext uri="{FF2B5EF4-FFF2-40B4-BE49-F238E27FC236}">
                <a16:creationId xmlns:a16="http://schemas.microsoft.com/office/drawing/2014/main" id="{3B1F7D8F-C34A-48C3-AD6C-FBE49BE063B1}"/>
              </a:ext>
            </a:extLst>
          </p:cNvPr>
          <p:cNvSpPr/>
          <p:nvPr/>
        </p:nvSpPr>
        <p:spPr>
          <a:xfrm>
            <a:off x="7162800" y="2492832"/>
            <a:ext cx="683636"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aphicFrame>
        <p:nvGraphicFramePr>
          <p:cNvPr id="32" name="Diagrama 31">
            <a:extLst>
              <a:ext uri="{FF2B5EF4-FFF2-40B4-BE49-F238E27FC236}">
                <a16:creationId xmlns:a16="http://schemas.microsoft.com/office/drawing/2014/main" id="{14B82980-5E07-4911-846F-6EAE2D5821ED}"/>
              </a:ext>
            </a:extLst>
          </p:cNvPr>
          <p:cNvGraphicFramePr/>
          <p:nvPr>
            <p:extLst>
              <p:ext uri="{D42A27DB-BD31-4B8C-83A1-F6EECF244321}">
                <p14:modId xmlns:p14="http://schemas.microsoft.com/office/powerpoint/2010/main" val="3021896688"/>
              </p:ext>
            </p:extLst>
          </p:nvPr>
        </p:nvGraphicFramePr>
        <p:xfrm>
          <a:off x="3299069" y="4288649"/>
          <a:ext cx="3210421" cy="1879600"/>
        </p:xfrm>
        <a:graphic>
          <a:graphicData uri="http://schemas.openxmlformats.org/drawingml/2006/diagram">
            <dgm:relIds xmlns:dgm="http://schemas.openxmlformats.org/drawingml/2006/diagram" xmlns:r="http://schemas.openxmlformats.org/officeDocument/2006/relationships" r:dm="rId16" r:lo="rId17" r:qs="rId18" r:cs="rId19"/>
          </a:graphicData>
        </a:graphic>
      </p:graphicFrame>
      <p:pic>
        <p:nvPicPr>
          <p:cNvPr id="38" name="Espaço Reservado para Conteúdo 11">
            <a:extLst>
              <a:ext uri="{FF2B5EF4-FFF2-40B4-BE49-F238E27FC236}">
                <a16:creationId xmlns:a16="http://schemas.microsoft.com/office/drawing/2014/main" id="{EC50AD58-BE29-4208-B61F-FFC8695F11A3}"/>
              </a:ext>
            </a:extLst>
          </p:cNvPr>
          <p:cNvPicPr>
            <a:picLocks/>
          </p:cNvPicPr>
          <p:nvPr/>
        </p:nvPicPr>
        <p:blipFill>
          <a:blip r:embed="rId21" cstate="print">
            <a:extLst>
              <a:ext uri="{28A0092B-C50C-407E-A947-70E740481C1C}">
                <a14:useLocalDpi xmlns:a14="http://schemas.microsoft.com/office/drawing/2010/main" val="0"/>
              </a:ext>
            </a:extLst>
          </a:blip>
          <a:srcRect/>
          <a:stretch>
            <a:fillRect/>
          </a:stretch>
        </p:blipFill>
        <p:spPr>
          <a:xfrm>
            <a:off x="1767345" y="4337959"/>
            <a:ext cx="2163706" cy="1764569"/>
          </a:xfrm>
          <a:prstGeom prst="rect">
            <a:avLst/>
          </a:prstGeom>
        </p:spPr>
      </p:pic>
      <p:sp>
        <p:nvSpPr>
          <p:cNvPr id="41" name="TextBox 25">
            <a:extLst>
              <a:ext uri="{FF2B5EF4-FFF2-40B4-BE49-F238E27FC236}">
                <a16:creationId xmlns:a16="http://schemas.microsoft.com/office/drawing/2014/main" id="{BF4E0A88-89BB-4C9C-B86B-898E48FF866E}"/>
              </a:ext>
            </a:extLst>
          </p:cNvPr>
          <p:cNvSpPr txBox="1"/>
          <p:nvPr/>
        </p:nvSpPr>
        <p:spPr>
          <a:xfrm>
            <a:off x="7924800" y="6379033"/>
            <a:ext cx="3048000" cy="276999"/>
          </a:xfrm>
          <a:prstGeom prst="rect">
            <a:avLst/>
          </a:prstGeom>
          <a:noFill/>
        </p:spPr>
        <p:txBody>
          <a:bodyPr wrap="square" rtlCol="0">
            <a:spAutoFit/>
          </a:bodyPr>
          <a:lstStyle/>
          <a:p>
            <a:r>
              <a:rPr lang="pt-BR" sz="1100" dirty="0"/>
              <a:t>Source: Moronte (2013</a:t>
            </a:r>
            <a:r>
              <a:rPr lang="pt-BR" sz="1200" dirty="0"/>
              <a:t>)</a:t>
            </a:r>
            <a:endParaRPr lang="en-US" sz="1200" dirty="0"/>
          </a:p>
        </p:txBody>
      </p:sp>
      <p:sp>
        <p:nvSpPr>
          <p:cNvPr id="42" name="TextBox 7">
            <a:extLst>
              <a:ext uri="{FF2B5EF4-FFF2-40B4-BE49-F238E27FC236}">
                <a16:creationId xmlns:a16="http://schemas.microsoft.com/office/drawing/2014/main" id="{E9DE03CE-25C3-4540-ADDE-12169B87D56D}"/>
              </a:ext>
            </a:extLst>
          </p:cNvPr>
          <p:cNvSpPr txBox="1"/>
          <p:nvPr/>
        </p:nvSpPr>
        <p:spPr>
          <a:xfrm>
            <a:off x="1686683" y="6094631"/>
            <a:ext cx="2597834" cy="584775"/>
          </a:xfrm>
          <a:prstGeom prst="rect">
            <a:avLst/>
          </a:prstGeom>
          <a:noFill/>
        </p:spPr>
        <p:txBody>
          <a:bodyPr wrap="square" rtlCol="0">
            <a:spAutoFit/>
          </a:bodyPr>
          <a:lstStyle/>
          <a:p>
            <a:r>
              <a:rPr lang="pt-BR" sz="1600" dirty="0"/>
              <a:t>Hashida et al. (2005)</a:t>
            </a:r>
          </a:p>
          <a:p>
            <a:r>
              <a:rPr lang="pt-BR" sz="1600" dirty="0" err="1"/>
              <a:t>Moronte</a:t>
            </a:r>
            <a:r>
              <a:rPr lang="pt-BR" sz="1600" dirty="0"/>
              <a:t> et al. (2016)</a:t>
            </a:r>
            <a:endParaRPr lang="en-US" sz="1600" dirty="0"/>
          </a:p>
        </p:txBody>
      </p:sp>
      <p:pic>
        <p:nvPicPr>
          <p:cNvPr id="43" name="Imagem 10" descr="screenshot.jpg">
            <a:extLst>
              <a:ext uri="{FF2B5EF4-FFF2-40B4-BE49-F238E27FC236}">
                <a16:creationId xmlns:a16="http://schemas.microsoft.com/office/drawing/2014/main" id="{B526150F-5175-4487-BEA9-8A5815AB057E}"/>
              </a:ext>
            </a:extLst>
          </p:cNvPr>
          <p:cNvPicPr>
            <a:picLocks noChangeAspect="1" noChangeArrowheads="1"/>
          </p:cNvPicPr>
          <p:nvPr/>
        </p:nvPicPr>
        <p:blipFill rotWithShape="1">
          <a:blip r:embed="rId22" cstate="print">
            <a:extLst>
              <a:ext uri="{28A0092B-C50C-407E-A947-70E740481C1C}">
                <a14:useLocalDpi xmlns:a14="http://schemas.microsoft.com/office/drawing/2010/main" val="0"/>
              </a:ext>
            </a:extLst>
          </a:blip>
          <a:srcRect l="5319" t="14193" r="27166" b="65699"/>
          <a:stretch/>
        </p:blipFill>
        <p:spPr bwMode="auto">
          <a:xfrm>
            <a:off x="4223873" y="3924458"/>
            <a:ext cx="2163706" cy="4911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5" name="Forma 44">
            <a:extLst>
              <a:ext uri="{FF2B5EF4-FFF2-40B4-BE49-F238E27FC236}">
                <a16:creationId xmlns:a16="http://schemas.microsoft.com/office/drawing/2014/main" id="{812653AE-71D4-42C2-8860-EA8D0D02DB4F}"/>
              </a:ext>
            </a:extLst>
          </p:cNvPr>
          <p:cNvSpPr/>
          <p:nvPr/>
        </p:nvSpPr>
        <p:spPr>
          <a:xfrm rot="10800000">
            <a:off x="3172023" y="4312800"/>
            <a:ext cx="1622582" cy="1131548"/>
          </a:xfrm>
          <a:prstGeom prst="swooshArrow">
            <a:avLst>
              <a:gd name="adj1" fmla="val 16310"/>
              <a:gd name="adj2" fmla="val 31370"/>
            </a:avLst>
          </a:prstGeom>
        </p:spPr>
        <p:style>
          <a:lnRef idx="0">
            <a:schemeClr val="lt1">
              <a:hueOff val="0"/>
              <a:satOff val="0"/>
              <a:lumOff val="0"/>
              <a:alphaOff val="0"/>
            </a:schemeClr>
          </a:lnRef>
          <a:fillRef idx="3">
            <a:schemeClr val="accent1">
              <a:hueOff val="0"/>
              <a:satOff val="0"/>
              <a:lumOff val="0"/>
              <a:alphaOff val="0"/>
            </a:schemeClr>
          </a:fillRef>
          <a:effectRef idx="3">
            <a:schemeClr val="accent1">
              <a:hueOff val="0"/>
              <a:satOff val="0"/>
              <a:lumOff val="0"/>
              <a:alphaOff val="0"/>
            </a:schemeClr>
          </a:effectRef>
          <a:fontRef idx="minor">
            <a:schemeClr val="lt1"/>
          </a:fontRef>
        </p:style>
      </p:sp>
      <p:sp>
        <p:nvSpPr>
          <p:cNvPr id="34" name="CaixaDeTexto 33">
            <a:extLst>
              <a:ext uri="{FF2B5EF4-FFF2-40B4-BE49-F238E27FC236}">
                <a16:creationId xmlns:a16="http://schemas.microsoft.com/office/drawing/2014/main" id="{0B26F075-0A57-4CF3-A73A-5DD7A3B6C4F8}"/>
              </a:ext>
            </a:extLst>
          </p:cNvPr>
          <p:cNvSpPr txBox="1"/>
          <p:nvPr/>
        </p:nvSpPr>
        <p:spPr>
          <a:xfrm>
            <a:off x="5659653" y="5083632"/>
            <a:ext cx="587020" cy="369332"/>
          </a:xfrm>
          <a:prstGeom prst="rect">
            <a:avLst/>
          </a:prstGeom>
          <a:noFill/>
        </p:spPr>
        <p:txBody>
          <a:bodyPr wrap="none" rtlCol="0">
            <a:spAutoFit/>
          </a:bodyPr>
          <a:lstStyle/>
          <a:p>
            <a:r>
              <a:rPr lang="pt-BR" dirty="0">
                <a:solidFill>
                  <a:schemeClr val="accent1">
                    <a:lumMod val="75000"/>
                  </a:schemeClr>
                </a:solidFill>
              </a:rPr>
              <a:t>EEG</a:t>
            </a:r>
          </a:p>
        </p:txBody>
      </p:sp>
      <p:sp>
        <p:nvSpPr>
          <p:cNvPr id="47" name="CaixaDeTexto 46">
            <a:extLst>
              <a:ext uri="{FF2B5EF4-FFF2-40B4-BE49-F238E27FC236}">
                <a16:creationId xmlns:a16="http://schemas.microsoft.com/office/drawing/2014/main" id="{01BD1D60-31C4-4BFA-AA0C-5AED428DB2DE}"/>
              </a:ext>
            </a:extLst>
          </p:cNvPr>
          <p:cNvSpPr txBox="1"/>
          <p:nvPr/>
        </p:nvSpPr>
        <p:spPr>
          <a:xfrm>
            <a:off x="3903265" y="5107877"/>
            <a:ext cx="640303" cy="369332"/>
          </a:xfrm>
          <a:prstGeom prst="rect">
            <a:avLst/>
          </a:prstGeom>
          <a:noFill/>
        </p:spPr>
        <p:txBody>
          <a:bodyPr wrap="none" rtlCol="0">
            <a:spAutoFit/>
          </a:bodyPr>
          <a:lstStyle/>
          <a:p>
            <a:r>
              <a:rPr lang="pt-BR" dirty="0">
                <a:solidFill>
                  <a:schemeClr val="accent1">
                    <a:lumMod val="75000"/>
                  </a:schemeClr>
                </a:solidFill>
              </a:rPr>
              <a:t>AGR</a:t>
            </a:r>
          </a:p>
        </p:txBody>
      </p:sp>
      <p:sp>
        <p:nvSpPr>
          <p:cNvPr id="23" name="Retângulo: Cantos Arredondados 22">
            <a:extLst>
              <a:ext uri="{FF2B5EF4-FFF2-40B4-BE49-F238E27FC236}">
                <a16:creationId xmlns:a16="http://schemas.microsoft.com/office/drawing/2014/main" id="{305A02D0-4017-42DB-B5B0-9F84EACDED5E}"/>
              </a:ext>
            </a:extLst>
          </p:cNvPr>
          <p:cNvSpPr/>
          <p:nvPr/>
        </p:nvSpPr>
        <p:spPr>
          <a:xfrm>
            <a:off x="4700808" y="4006234"/>
            <a:ext cx="4084959" cy="1653866"/>
          </a:xfrm>
          <a:prstGeom prst="round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75000"/>
                  </a:schemeClr>
                </a:solidFill>
                <a:latin typeface="Verdana" panose="020B0604030504040204" pitchFamily="34" charset="0"/>
              </a:rPr>
              <a:t>O </a:t>
            </a:r>
            <a:r>
              <a:rPr lang="en-US" dirty="0" err="1">
                <a:solidFill>
                  <a:schemeClr val="accent2">
                    <a:lumMod val="75000"/>
                  </a:schemeClr>
                </a:solidFill>
                <a:latin typeface="Verdana" panose="020B0604030504040204" pitchFamily="34" charset="0"/>
              </a:rPr>
              <a:t>padrão</a:t>
            </a:r>
            <a:r>
              <a:rPr lang="en-US" dirty="0">
                <a:solidFill>
                  <a:schemeClr val="accent2">
                    <a:lumMod val="75000"/>
                  </a:schemeClr>
                </a:solidFill>
                <a:latin typeface="Verdana" panose="020B0604030504040204" pitchFamily="34" charset="0"/>
              </a:rPr>
              <a:t> </a:t>
            </a:r>
            <a:r>
              <a:rPr lang="en-US" dirty="0" err="1">
                <a:solidFill>
                  <a:schemeClr val="accent2">
                    <a:lumMod val="75000"/>
                  </a:schemeClr>
                </a:solidFill>
                <a:latin typeface="Verdana" panose="020B0604030504040204" pitchFamily="34" charset="0"/>
              </a:rPr>
              <a:t>obtido</a:t>
            </a:r>
            <a:r>
              <a:rPr lang="en-US" dirty="0">
                <a:solidFill>
                  <a:schemeClr val="accent2">
                    <a:lumMod val="75000"/>
                  </a:schemeClr>
                </a:solidFill>
                <a:latin typeface="Verdana" panose="020B0604030504040204" pitchFamily="34" charset="0"/>
              </a:rPr>
              <a:t> para </a:t>
            </a:r>
            <a:r>
              <a:rPr lang="en-US" dirty="0" err="1">
                <a:solidFill>
                  <a:schemeClr val="accent2">
                    <a:lumMod val="75000"/>
                  </a:schemeClr>
                </a:solidFill>
                <a:latin typeface="Verdana" panose="020B0604030504040204" pitchFamily="34" charset="0"/>
              </a:rPr>
              <a:t>adoçantes</a:t>
            </a:r>
            <a:r>
              <a:rPr lang="en-US" dirty="0">
                <a:solidFill>
                  <a:schemeClr val="accent2">
                    <a:lumMod val="75000"/>
                  </a:schemeClr>
                </a:solidFill>
                <a:latin typeface="Verdana" panose="020B0604030504040204" pitchFamily="34" charset="0"/>
              </a:rPr>
              <a:t> </a:t>
            </a:r>
            <a:r>
              <a:rPr lang="en-US" dirty="0" err="1">
                <a:solidFill>
                  <a:schemeClr val="accent2">
                    <a:lumMod val="75000"/>
                  </a:schemeClr>
                </a:solidFill>
                <a:latin typeface="Verdana" panose="020B0604030504040204" pitchFamily="34" charset="0"/>
              </a:rPr>
              <a:t>calóricos</a:t>
            </a:r>
            <a:r>
              <a:rPr lang="en-US" dirty="0">
                <a:solidFill>
                  <a:schemeClr val="accent2">
                    <a:lumMod val="75000"/>
                  </a:schemeClr>
                </a:solidFill>
                <a:latin typeface="Verdana" panose="020B0604030504040204" pitchFamily="34" charset="0"/>
              </a:rPr>
              <a:t> é </a:t>
            </a:r>
            <a:r>
              <a:rPr lang="en-US" dirty="0" err="1">
                <a:solidFill>
                  <a:schemeClr val="accent2">
                    <a:lumMod val="75000"/>
                  </a:schemeClr>
                </a:solidFill>
                <a:latin typeface="Verdana" panose="020B0604030504040204" pitchFamily="34" charset="0"/>
              </a:rPr>
              <a:t>igual</a:t>
            </a:r>
            <a:r>
              <a:rPr lang="en-US" dirty="0">
                <a:solidFill>
                  <a:schemeClr val="accent2">
                    <a:lumMod val="75000"/>
                  </a:schemeClr>
                </a:solidFill>
                <a:latin typeface="Verdana" panose="020B0604030504040204" pitchFamily="34" charset="0"/>
              </a:rPr>
              <a:t> </a:t>
            </a:r>
            <a:r>
              <a:rPr lang="en-US" dirty="0" err="1">
                <a:solidFill>
                  <a:schemeClr val="accent2">
                    <a:lumMod val="75000"/>
                  </a:schemeClr>
                </a:solidFill>
                <a:latin typeface="Verdana" panose="020B0604030504040204" pitchFamily="34" charset="0"/>
              </a:rPr>
              <a:t>ao</a:t>
            </a:r>
            <a:r>
              <a:rPr lang="en-US" dirty="0">
                <a:solidFill>
                  <a:schemeClr val="accent2">
                    <a:lumMod val="75000"/>
                  </a:schemeClr>
                </a:solidFill>
                <a:latin typeface="Verdana" panose="020B0604030504040204" pitchFamily="34" charset="0"/>
              </a:rPr>
              <a:t> de </a:t>
            </a:r>
            <a:r>
              <a:rPr lang="en-US" dirty="0" err="1">
                <a:solidFill>
                  <a:schemeClr val="accent2">
                    <a:lumMod val="75000"/>
                  </a:schemeClr>
                </a:solidFill>
                <a:latin typeface="Verdana" panose="020B0604030504040204" pitchFamily="34" charset="0"/>
              </a:rPr>
              <a:t>não</a:t>
            </a:r>
            <a:r>
              <a:rPr lang="en-US" dirty="0">
                <a:solidFill>
                  <a:schemeClr val="accent2">
                    <a:lumMod val="75000"/>
                  </a:schemeClr>
                </a:solidFill>
                <a:latin typeface="Verdana" panose="020B0604030504040204" pitchFamily="34" charset="0"/>
              </a:rPr>
              <a:t> </a:t>
            </a:r>
            <a:r>
              <a:rPr lang="en-US" dirty="0" err="1">
                <a:solidFill>
                  <a:schemeClr val="accent2">
                    <a:lumMod val="75000"/>
                  </a:schemeClr>
                </a:solidFill>
                <a:latin typeface="Verdana" panose="020B0604030504040204" pitchFamily="34" charset="0"/>
              </a:rPr>
              <a:t>calóricos</a:t>
            </a:r>
            <a:r>
              <a:rPr lang="en-US" dirty="0">
                <a:solidFill>
                  <a:schemeClr val="accent2">
                    <a:lumMod val="75000"/>
                  </a:schemeClr>
                </a:solidFill>
                <a:latin typeface="Verdana" panose="020B0604030504040204" pitchFamily="34" charset="0"/>
              </a:rPr>
              <a:t>?</a:t>
            </a:r>
            <a:endParaRPr lang="pt-BR" dirty="0">
              <a:solidFill>
                <a:schemeClr val="accent2">
                  <a:lumMod val="75000"/>
                </a:schemeClr>
              </a:solidFill>
            </a:endParaRPr>
          </a:p>
        </p:txBody>
      </p:sp>
      <p:pic>
        <p:nvPicPr>
          <p:cNvPr id="6150" name="Picture 6" descr="Imagem relacionada">
            <a:extLst>
              <a:ext uri="{FF2B5EF4-FFF2-40B4-BE49-F238E27FC236}">
                <a16:creationId xmlns:a16="http://schemas.microsoft.com/office/drawing/2014/main" id="{8A2BBC77-52F3-421C-B738-969357658EF7}"/>
              </a:ext>
            </a:extLst>
          </p:cNvPr>
          <p:cNvPicPr>
            <a:picLocks noChangeAspect="1" noChangeArrowheads="1"/>
          </p:cNvPicPr>
          <p:nvPr/>
        </p:nvPicPr>
        <p:blipFill>
          <a:blip r:embed="rId23" cstate="print">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2614746" y="2239781"/>
            <a:ext cx="2828330" cy="2831607"/>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Resultado de imagem para interrogaÃ§Ã£o">
            <a:extLst>
              <a:ext uri="{FF2B5EF4-FFF2-40B4-BE49-F238E27FC236}">
                <a16:creationId xmlns:a16="http://schemas.microsoft.com/office/drawing/2014/main" id="{456BEF96-C7DB-4546-B55E-EAFF94E50795}"/>
              </a:ext>
            </a:extLst>
          </p:cNvPr>
          <p:cNvPicPr>
            <a:picLocks noChangeAspect="1" noChangeArrowheads="1"/>
          </p:cNvPicPr>
          <p:nvPr/>
        </p:nvPicPr>
        <p:blipFill>
          <a:blip r:embed="rId24" cstate="print">
            <a:duotone>
              <a:schemeClr val="accent1">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410415" y="3052809"/>
            <a:ext cx="1266862" cy="1266862"/>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5">
            <a:extLst>
              <a:ext uri="{FF2B5EF4-FFF2-40B4-BE49-F238E27FC236}">
                <a16:creationId xmlns:a16="http://schemas.microsoft.com/office/drawing/2014/main" id="{F7AD20A4-2B9F-469C-8CD0-B021A3366F0F}"/>
              </a:ext>
            </a:extLst>
          </p:cNvPr>
          <p:cNvSpPr>
            <a:spLocks noGrp="1"/>
          </p:cNvSpPr>
          <p:nvPr>
            <p:ph type="title"/>
          </p:nvPr>
        </p:nvSpPr>
        <p:spPr/>
        <p:txBody>
          <a:bodyPr/>
          <a:lstStyle/>
          <a:p>
            <a:r>
              <a:rPr lang="pt-BR" dirty="0" err="1"/>
              <a:t>Eeg</a:t>
            </a:r>
            <a:r>
              <a:rPr lang="pt-BR" dirty="0"/>
              <a:t> e análise sensorial</a:t>
            </a:r>
          </a:p>
        </p:txBody>
      </p:sp>
      <p:sp>
        <p:nvSpPr>
          <p:cNvPr id="7" name="Espaço Reservado para Conteúdo 6">
            <a:extLst>
              <a:ext uri="{FF2B5EF4-FFF2-40B4-BE49-F238E27FC236}">
                <a16:creationId xmlns:a16="http://schemas.microsoft.com/office/drawing/2014/main" id="{2D332E70-A288-4664-BF03-141931D6AED7}"/>
              </a:ext>
            </a:extLst>
          </p:cNvPr>
          <p:cNvSpPr>
            <a:spLocks noGrp="1"/>
          </p:cNvSpPr>
          <p:nvPr>
            <p:ph idx="1"/>
          </p:nvPr>
        </p:nvSpPr>
        <p:spPr/>
        <p:txBody>
          <a:bodyPr/>
          <a:lstStyle/>
          <a:p>
            <a:endParaRPr lang="pt-BR"/>
          </a:p>
        </p:txBody>
      </p:sp>
    </p:spTree>
    <p:extLst>
      <p:ext uri="{BB962C8B-B14F-4D97-AF65-F5344CB8AC3E}">
        <p14:creationId xmlns:p14="http://schemas.microsoft.com/office/powerpoint/2010/main" val="2435514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inVertical)">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09DBF5-4FAE-4A94-B848-F2806F71B691}"/>
              </a:ext>
            </a:extLst>
          </p:cNvPr>
          <p:cNvSpPr>
            <a:spLocks noGrp="1"/>
          </p:cNvSpPr>
          <p:nvPr>
            <p:ph type="title"/>
          </p:nvPr>
        </p:nvSpPr>
        <p:spPr/>
        <p:txBody>
          <a:bodyPr/>
          <a:lstStyle/>
          <a:p>
            <a:r>
              <a:rPr lang="pt-BR" dirty="0"/>
              <a:t>É possível ler mentes</a:t>
            </a:r>
          </a:p>
        </p:txBody>
      </p:sp>
      <p:pic>
        <p:nvPicPr>
          <p:cNvPr id="7" name="Espaço Reservado para Conteúdo 6" descr="Uma imagem contendo captura de tela&#10;&#10;Descrição gerada automaticamente">
            <a:extLst>
              <a:ext uri="{FF2B5EF4-FFF2-40B4-BE49-F238E27FC236}">
                <a16:creationId xmlns:a16="http://schemas.microsoft.com/office/drawing/2014/main" id="{6F119D43-63A1-43C6-89D5-E0C5C07639B6}"/>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3763" r="2116"/>
          <a:stretch/>
        </p:blipFill>
        <p:spPr>
          <a:xfrm>
            <a:off x="581025" y="3222170"/>
            <a:ext cx="5308146" cy="1710857"/>
          </a:xfrm>
        </p:spPr>
      </p:pic>
      <p:graphicFrame>
        <p:nvGraphicFramePr>
          <p:cNvPr id="8" name="Espaço Reservado para Conteúdo 7">
            <a:extLst>
              <a:ext uri="{FF2B5EF4-FFF2-40B4-BE49-F238E27FC236}">
                <a16:creationId xmlns:a16="http://schemas.microsoft.com/office/drawing/2014/main" id="{B01578E9-DD87-4993-BDEB-84ED9A42840D}"/>
              </a:ext>
            </a:extLst>
          </p:cNvPr>
          <p:cNvGraphicFramePr>
            <a:graphicFrameLocks noGrp="1"/>
          </p:cNvGraphicFramePr>
          <p:nvPr>
            <p:ph sz="half" idx="2"/>
            <p:extLst>
              <p:ext uri="{D42A27DB-BD31-4B8C-83A1-F6EECF244321}">
                <p14:modId xmlns:p14="http://schemas.microsoft.com/office/powerpoint/2010/main" val="1321201544"/>
              </p:ext>
            </p:extLst>
          </p:nvPr>
        </p:nvGraphicFramePr>
        <p:xfrm>
          <a:off x="6188075" y="2227263"/>
          <a:ext cx="5422900" cy="36337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5040551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8" fill="hold" grpId="0" nodeType="clickEffect">
                                  <p:stCondLst>
                                    <p:cond delay="0"/>
                                  </p:stCondLst>
                                  <p:childTnLst>
                                    <p:set>
                                      <p:cBhvr>
                                        <p:cTn id="10" dur="1" fill="hold">
                                          <p:stCondLst>
                                            <p:cond delay="0"/>
                                          </p:stCondLst>
                                        </p:cTn>
                                        <p:tgtEl>
                                          <p:spTgt spid="8">
                                            <p:graphicEl>
                                              <a:dgm id="{C6BE8170-A673-420A-9D3E-4F6E5F7405D8}"/>
                                            </p:graphicEl>
                                          </p:spTgt>
                                        </p:tgtEl>
                                        <p:attrNameLst>
                                          <p:attrName>style.visibility</p:attrName>
                                        </p:attrNameLst>
                                      </p:cBhvr>
                                      <p:to>
                                        <p:strVal val="visible"/>
                                      </p:to>
                                    </p:set>
                                    <p:anim calcmode="lin" valueType="num">
                                      <p:cBhvr additive="base">
                                        <p:cTn id="11" dur="500" fill="hold"/>
                                        <p:tgtEl>
                                          <p:spTgt spid="8">
                                            <p:graphicEl>
                                              <a:dgm id="{C6BE8170-A673-420A-9D3E-4F6E5F7405D8}"/>
                                            </p:graphicEl>
                                          </p:spTgt>
                                        </p:tgtEl>
                                        <p:attrNameLst>
                                          <p:attrName>ppt_x</p:attrName>
                                        </p:attrNameLst>
                                      </p:cBhvr>
                                      <p:tavLst>
                                        <p:tav tm="0">
                                          <p:val>
                                            <p:strVal val="0-#ppt_w/2"/>
                                          </p:val>
                                        </p:tav>
                                        <p:tav tm="100000">
                                          <p:val>
                                            <p:strVal val="#ppt_x"/>
                                          </p:val>
                                        </p:tav>
                                      </p:tavLst>
                                    </p:anim>
                                    <p:anim calcmode="lin" valueType="num">
                                      <p:cBhvr additive="base">
                                        <p:cTn id="12" dur="500" fill="hold"/>
                                        <p:tgtEl>
                                          <p:spTgt spid="8">
                                            <p:graphicEl>
                                              <a:dgm id="{C6BE8170-A673-420A-9D3E-4F6E5F7405D8}"/>
                                            </p:graphicEl>
                                          </p:spTgt>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graphicEl>
                                              <a:dgm id="{1A41CC11-DA44-4741-B651-0C5937792749}"/>
                                            </p:graphicEl>
                                          </p:spTgt>
                                        </p:tgtEl>
                                        <p:attrNameLst>
                                          <p:attrName>style.visibility</p:attrName>
                                        </p:attrNameLst>
                                      </p:cBhvr>
                                      <p:to>
                                        <p:strVal val="visible"/>
                                      </p:to>
                                    </p:set>
                                    <p:anim calcmode="lin" valueType="num">
                                      <p:cBhvr additive="base">
                                        <p:cTn id="15" dur="500" fill="hold"/>
                                        <p:tgtEl>
                                          <p:spTgt spid="8">
                                            <p:graphicEl>
                                              <a:dgm id="{1A41CC11-DA44-4741-B651-0C5937792749}"/>
                                            </p:graphicEl>
                                          </p:spTgt>
                                        </p:tgtEl>
                                        <p:attrNameLst>
                                          <p:attrName>ppt_x</p:attrName>
                                        </p:attrNameLst>
                                      </p:cBhvr>
                                      <p:tavLst>
                                        <p:tav tm="0">
                                          <p:val>
                                            <p:strVal val="0-#ppt_w/2"/>
                                          </p:val>
                                        </p:tav>
                                        <p:tav tm="100000">
                                          <p:val>
                                            <p:strVal val="#ppt_x"/>
                                          </p:val>
                                        </p:tav>
                                      </p:tavLst>
                                    </p:anim>
                                    <p:anim calcmode="lin" valueType="num">
                                      <p:cBhvr additive="base">
                                        <p:cTn id="16" dur="500" fill="hold"/>
                                        <p:tgtEl>
                                          <p:spTgt spid="8">
                                            <p:graphicEl>
                                              <a:dgm id="{1A41CC11-DA44-4741-B651-0C5937792749}"/>
                                            </p:graphicEl>
                                          </p:spTgt>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8">
                                            <p:graphicEl>
                                              <a:dgm id="{05D2E135-63A4-473F-8AA4-52BB2F40FB82}"/>
                                            </p:graphicEl>
                                          </p:spTgt>
                                        </p:tgtEl>
                                        <p:attrNameLst>
                                          <p:attrName>style.visibility</p:attrName>
                                        </p:attrNameLst>
                                      </p:cBhvr>
                                      <p:to>
                                        <p:strVal val="visible"/>
                                      </p:to>
                                    </p:set>
                                    <p:anim calcmode="lin" valueType="num">
                                      <p:cBhvr additive="base">
                                        <p:cTn id="21" dur="500" fill="hold"/>
                                        <p:tgtEl>
                                          <p:spTgt spid="8">
                                            <p:graphicEl>
                                              <a:dgm id="{05D2E135-63A4-473F-8AA4-52BB2F40FB82}"/>
                                            </p:graphicEl>
                                          </p:spTgt>
                                        </p:tgtEl>
                                        <p:attrNameLst>
                                          <p:attrName>ppt_x</p:attrName>
                                        </p:attrNameLst>
                                      </p:cBhvr>
                                      <p:tavLst>
                                        <p:tav tm="0">
                                          <p:val>
                                            <p:strVal val="0-#ppt_w/2"/>
                                          </p:val>
                                        </p:tav>
                                        <p:tav tm="100000">
                                          <p:val>
                                            <p:strVal val="#ppt_x"/>
                                          </p:val>
                                        </p:tav>
                                      </p:tavLst>
                                    </p:anim>
                                    <p:anim calcmode="lin" valueType="num">
                                      <p:cBhvr additive="base">
                                        <p:cTn id="22" dur="500" fill="hold"/>
                                        <p:tgtEl>
                                          <p:spTgt spid="8">
                                            <p:graphicEl>
                                              <a:dgm id="{05D2E135-63A4-473F-8AA4-52BB2F40FB82}"/>
                                            </p:graphicEl>
                                          </p:spTgt>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8">
                                            <p:graphicEl>
                                              <a:dgm id="{3F2149B0-179A-4456-84B6-8CDB96F21E50}"/>
                                            </p:graphicEl>
                                          </p:spTgt>
                                        </p:tgtEl>
                                        <p:attrNameLst>
                                          <p:attrName>style.visibility</p:attrName>
                                        </p:attrNameLst>
                                      </p:cBhvr>
                                      <p:to>
                                        <p:strVal val="visible"/>
                                      </p:to>
                                    </p:set>
                                    <p:anim calcmode="lin" valueType="num">
                                      <p:cBhvr additive="base">
                                        <p:cTn id="25" dur="500" fill="hold"/>
                                        <p:tgtEl>
                                          <p:spTgt spid="8">
                                            <p:graphicEl>
                                              <a:dgm id="{3F2149B0-179A-4456-84B6-8CDB96F21E50}"/>
                                            </p:graphic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8">
                                            <p:graphicEl>
                                              <a:dgm id="{3F2149B0-179A-4456-84B6-8CDB96F21E50}"/>
                                            </p:graphicEl>
                                          </p:spTgt>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8">
                                            <p:graphicEl>
                                              <a:dgm id="{B7D3664B-C4D4-4647-AEBF-EB7DC1649FFA}"/>
                                            </p:graphicEl>
                                          </p:spTgt>
                                        </p:tgtEl>
                                        <p:attrNameLst>
                                          <p:attrName>style.visibility</p:attrName>
                                        </p:attrNameLst>
                                      </p:cBhvr>
                                      <p:to>
                                        <p:strVal val="visible"/>
                                      </p:to>
                                    </p:set>
                                    <p:anim calcmode="lin" valueType="num">
                                      <p:cBhvr additive="base">
                                        <p:cTn id="29" dur="500" fill="hold"/>
                                        <p:tgtEl>
                                          <p:spTgt spid="8">
                                            <p:graphicEl>
                                              <a:dgm id="{B7D3664B-C4D4-4647-AEBF-EB7DC1649FFA}"/>
                                            </p:graphic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8">
                                            <p:graphicEl>
                                              <a:dgm id="{B7D3664B-C4D4-4647-AEBF-EB7DC1649FFA}"/>
                                            </p:graphicEl>
                                          </p:spTgt>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8">
                                            <p:graphicEl>
                                              <a:dgm id="{C1EEF0AC-56C5-4349-8DD2-1C1250527F54}"/>
                                            </p:graphicEl>
                                          </p:spTgt>
                                        </p:tgtEl>
                                        <p:attrNameLst>
                                          <p:attrName>style.visibility</p:attrName>
                                        </p:attrNameLst>
                                      </p:cBhvr>
                                      <p:to>
                                        <p:strVal val="visible"/>
                                      </p:to>
                                    </p:set>
                                    <p:anim calcmode="lin" valueType="num">
                                      <p:cBhvr additive="base">
                                        <p:cTn id="33" dur="500" fill="hold"/>
                                        <p:tgtEl>
                                          <p:spTgt spid="8">
                                            <p:graphicEl>
                                              <a:dgm id="{C1EEF0AC-56C5-4349-8DD2-1C1250527F54}"/>
                                            </p:graphicEl>
                                          </p:spTgt>
                                        </p:tgtEl>
                                        <p:attrNameLst>
                                          <p:attrName>ppt_x</p:attrName>
                                        </p:attrNameLst>
                                      </p:cBhvr>
                                      <p:tavLst>
                                        <p:tav tm="0">
                                          <p:val>
                                            <p:strVal val="0-#ppt_w/2"/>
                                          </p:val>
                                        </p:tav>
                                        <p:tav tm="100000">
                                          <p:val>
                                            <p:strVal val="#ppt_x"/>
                                          </p:val>
                                        </p:tav>
                                      </p:tavLst>
                                    </p:anim>
                                    <p:anim calcmode="lin" valueType="num">
                                      <p:cBhvr additive="base">
                                        <p:cTn id="34" dur="500" fill="hold"/>
                                        <p:tgtEl>
                                          <p:spTgt spid="8">
                                            <p:graphicEl>
                                              <a:dgm id="{C1EEF0AC-56C5-4349-8DD2-1C1250527F54}"/>
                                            </p:graphicEl>
                                          </p:spTgt>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8" fill="hold" grpId="0" nodeType="clickEffect">
                                  <p:stCondLst>
                                    <p:cond delay="0"/>
                                  </p:stCondLst>
                                  <p:childTnLst>
                                    <p:set>
                                      <p:cBhvr>
                                        <p:cTn id="38" dur="1" fill="hold">
                                          <p:stCondLst>
                                            <p:cond delay="0"/>
                                          </p:stCondLst>
                                        </p:cTn>
                                        <p:tgtEl>
                                          <p:spTgt spid="8">
                                            <p:graphicEl>
                                              <a:dgm id="{17DC6BDF-C2E1-4E34-A63E-0019B31440AF}"/>
                                            </p:graphicEl>
                                          </p:spTgt>
                                        </p:tgtEl>
                                        <p:attrNameLst>
                                          <p:attrName>style.visibility</p:attrName>
                                        </p:attrNameLst>
                                      </p:cBhvr>
                                      <p:to>
                                        <p:strVal val="visible"/>
                                      </p:to>
                                    </p:set>
                                    <p:anim calcmode="lin" valueType="num">
                                      <p:cBhvr additive="base">
                                        <p:cTn id="39" dur="500" fill="hold"/>
                                        <p:tgtEl>
                                          <p:spTgt spid="8">
                                            <p:graphicEl>
                                              <a:dgm id="{17DC6BDF-C2E1-4E34-A63E-0019B31440AF}"/>
                                            </p:graphicEl>
                                          </p:spTgt>
                                        </p:tgtEl>
                                        <p:attrNameLst>
                                          <p:attrName>ppt_x</p:attrName>
                                        </p:attrNameLst>
                                      </p:cBhvr>
                                      <p:tavLst>
                                        <p:tav tm="0">
                                          <p:val>
                                            <p:strVal val="0-#ppt_w/2"/>
                                          </p:val>
                                        </p:tav>
                                        <p:tav tm="100000">
                                          <p:val>
                                            <p:strVal val="#ppt_x"/>
                                          </p:val>
                                        </p:tav>
                                      </p:tavLst>
                                    </p:anim>
                                    <p:anim calcmode="lin" valueType="num">
                                      <p:cBhvr additive="base">
                                        <p:cTn id="40" dur="500" fill="hold"/>
                                        <p:tgtEl>
                                          <p:spTgt spid="8">
                                            <p:graphicEl>
                                              <a:dgm id="{17DC6BDF-C2E1-4E34-A63E-0019B31440AF}"/>
                                            </p:graphicEl>
                                          </p:spTgt>
                                        </p:tgtEl>
                                        <p:attrNameLst>
                                          <p:attrName>ppt_y</p:attrName>
                                        </p:attrNameLst>
                                      </p:cBhvr>
                                      <p:tavLst>
                                        <p:tav tm="0">
                                          <p:val>
                                            <p:strVal val="#ppt_y"/>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8">
                                            <p:graphicEl>
                                              <a:dgm id="{C244156D-8070-47AC-8BD5-11A8A3E9C3AB}"/>
                                            </p:graphicEl>
                                          </p:spTgt>
                                        </p:tgtEl>
                                        <p:attrNameLst>
                                          <p:attrName>style.visibility</p:attrName>
                                        </p:attrNameLst>
                                      </p:cBhvr>
                                      <p:to>
                                        <p:strVal val="visible"/>
                                      </p:to>
                                    </p:set>
                                    <p:anim calcmode="lin" valueType="num">
                                      <p:cBhvr additive="base">
                                        <p:cTn id="43" dur="500" fill="hold"/>
                                        <p:tgtEl>
                                          <p:spTgt spid="8">
                                            <p:graphicEl>
                                              <a:dgm id="{C244156D-8070-47AC-8BD5-11A8A3E9C3AB}"/>
                                            </p:graphicEl>
                                          </p:spTgt>
                                        </p:tgtEl>
                                        <p:attrNameLst>
                                          <p:attrName>ppt_x</p:attrName>
                                        </p:attrNameLst>
                                      </p:cBhvr>
                                      <p:tavLst>
                                        <p:tav tm="0">
                                          <p:val>
                                            <p:strVal val="0-#ppt_w/2"/>
                                          </p:val>
                                        </p:tav>
                                        <p:tav tm="100000">
                                          <p:val>
                                            <p:strVal val="#ppt_x"/>
                                          </p:val>
                                        </p:tav>
                                      </p:tavLst>
                                    </p:anim>
                                    <p:anim calcmode="lin" valueType="num">
                                      <p:cBhvr additive="base">
                                        <p:cTn id="44" dur="500" fill="hold"/>
                                        <p:tgtEl>
                                          <p:spTgt spid="8">
                                            <p:graphicEl>
                                              <a:dgm id="{C244156D-8070-47AC-8BD5-11A8A3E9C3AB}"/>
                                            </p:graphicEl>
                                          </p:spTgt>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8">
                                            <p:graphicEl>
                                              <a:dgm id="{284361C2-2E9F-45D9-B44C-A07F300E3980}"/>
                                            </p:graphicEl>
                                          </p:spTgt>
                                        </p:tgtEl>
                                        <p:attrNameLst>
                                          <p:attrName>style.visibility</p:attrName>
                                        </p:attrNameLst>
                                      </p:cBhvr>
                                      <p:to>
                                        <p:strVal val="visible"/>
                                      </p:to>
                                    </p:set>
                                    <p:anim calcmode="lin" valueType="num">
                                      <p:cBhvr additive="base">
                                        <p:cTn id="47" dur="500" fill="hold"/>
                                        <p:tgtEl>
                                          <p:spTgt spid="8">
                                            <p:graphicEl>
                                              <a:dgm id="{284361C2-2E9F-45D9-B44C-A07F300E3980}"/>
                                            </p:graphicEl>
                                          </p:spTgt>
                                        </p:tgtEl>
                                        <p:attrNameLst>
                                          <p:attrName>ppt_x</p:attrName>
                                        </p:attrNameLst>
                                      </p:cBhvr>
                                      <p:tavLst>
                                        <p:tav tm="0">
                                          <p:val>
                                            <p:strVal val="0-#ppt_w/2"/>
                                          </p:val>
                                        </p:tav>
                                        <p:tav tm="100000">
                                          <p:val>
                                            <p:strVal val="#ppt_x"/>
                                          </p:val>
                                        </p:tav>
                                      </p:tavLst>
                                    </p:anim>
                                    <p:anim calcmode="lin" valueType="num">
                                      <p:cBhvr additive="base">
                                        <p:cTn id="48" dur="500" fill="hold"/>
                                        <p:tgtEl>
                                          <p:spTgt spid="8">
                                            <p:graphicEl>
                                              <a:dgm id="{284361C2-2E9F-45D9-B44C-A07F300E3980}"/>
                                            </p:graphicEl>
                                          </p:spTgt>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8">
                                            <p:graphicEl>
                                              <a:dgm id="{802BEB91-A729-4CF4-A354-A896B0076AA7}"/>
                                            </p:graphicEl>
                                          </p:spTgt>
                                        </p:tgtEl>
                                        <p:attrNameLst>
                                          <p:attrName>style.visibility</p:attrName>
                                        </p:attrNameLst>
                                      </p:cBhvr>
                                      <p:to>
                                        <p:strVal val="visible"/>
                                      </p:to>
                                    </p:set>
                                    <p:anim calcmode="lin" valueType="num">
                                      <p:cBhvr additive="base">
                                        <p:cTn id="51" dur="500" fill="hold"/>
                                        <p:tgtEl>
                                          <p:spTgt spid="8">
                                            <p:graphicEl>
                                              <a:dgm id="{802BEB91-A729-4CF4-A354-A896B0076AA7}"/>
                                            </p:graphicEl>
                                          </p:spTgt>
                                        </p:tgtEl>
                                        <p:attrNameLst>
                                          <p:attrName>ppt_x</p:attrName>
                                        </p:attrNameLst>
                                      </p:cBhvr>
                                      <p:tavLst>
                                        <p:tav tm="0">
                                          <p:val>
                                            <p:strVal val="0-#ppt_w/2"/>
                                          </p:val>
                                        </p:tav>
                                        <p:tav tm="100000">
                                          <p:val>
                                            <p:strVal val="#ppt_x"/>
                                          </p:val>
                                        </p:tav>
                                      </p:tavLst>
                                    </p:anim>
                                    <p:anim calcmode="lin" valueType="num">
                                      <p:cBhvr additive="base">
                                        <p:cTn id="52" dur="500" fill="hold"/>
                                        <p:tgtEl>
                                          <p:spTgt spid="8">
                                            <p:graphicEl>
                                              <a:dgm id="{802BEB91-A729-4CF4-A354-A896B0076AA7}"/>
                                            </p:graphicEl>
                                          </p:spTgt>
                                        </p:tgtEl>
                                        <p:attrNameLst>
                                          <p:attrName>ppt_y</p:attrName>
                                        </p:attrNameLst>
                                      </p:cBhvr>
                                      <p:tavLst>
                                        <p:tav tm="0">
                                          <p:val>
                                            <p:strVal val="#ppt_y"/>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8" fill="hold" grpId="0" nodeType="clickEffect">
                                  <p:stCondLst>
                                    <p:cond delay="0"/>
                                  </p:stCondLst>
                                  <p:childTnLst>
                                    <p:set>
                                      <p:cBhvr>
                                        <p:cTn id="56" dur="1" fill="hold">
                                          <p:stCondLst>
                                            <p:cond delay="0"/>
                                          </p:stCondLst>
                                        </p:cTn>
                                        <p:tgtEl>
                                          <p:spTgt spid="8">
                                            <p:graphicEl>
                                              <a:dgm id="{5A4CCC5C-53F0-48D0-9083-905CB338E319}"/>
                                            </p:graphicEl>
                                          </p:spTgt>
                                        </p:tgtEl>
                                        <p:attrNameLst>
                                          <p:attrName>style.visibility</p:attrName>
                                        </p:attrNameLst>
                                      </p:cBhvr>
                                      <p:to>
                                        <p:strVal val="visible"/>
                                      </p:to>
                                    </p:set>
                                    <p:anim calcmode="lin" valueType="num">
                                      <p:cBhvr additive="base">
                                        <p:cTn id="57" dur="500" fill="hold"/>
                                        <p:tgtEl>
                                          <p:spTgt spid="8">
                                            <p:graphicEl>
                                              <a:dgm id="{5A4CCC5C-53F0-48D0-9083-905CB338E319}"/>
                                            </p:graphicEl>
                                          </p:spTgt>
                                        </p:tgtEl>
                                        <p:attrNameLst>
                                          <p:attrName>ppt_x</p:attrName>
                                        </p:attrNameLst>
                                      </p:cBhvr>
                                      <p:tavLst>
                                        <p:tav tm="0">
                                          <p:val>
                                            <p:strVal val="0-#ppt_w/2"/>
                                          </p:val>
                                        </p:tav>
                                        <p:tav tm="100000">
                                          <p:val>
                                            <p:strVal val="#ppt_x"/>
                                          </p:val>
                                        </p:tav>
                                      </p:tavLst>
                                    </p:anim>
                                    <p:anim calcmode="lin" valueType="num">
                                      <p:cBhvr additive="base">
                                        <p:cTn id="58" dur="500" fill="hold"/>
                                        <p:tgtEl>
                                          <p:spTgt spid="8">
                                            <p:graphicEl>
                                              <a:dgm id="{5A4CCC5C-53F0-48D0-9083-905CB338E319}"/>
                                            </p:graphicEl>
                                          </p:spTgt>
                                        </p:tgtEl>
                                        <p:attrNameLst>
                                          <p:attrName>ppt_y</p:attrName>
                                        </p:attrNameLst>
                                      </p:cBhvr>
                                      <p:tavLst>
                                        <p:tav tm="0">
                                          <p:val>
                                            <p:strVal val="#ppt_y"/>
                                          </p:val>
                                        </p:tav>
                                        <p:tav tm="100000">
                                          <p:val>
                                            <p:strVal val="#ppt_y"/>
                                          </p:val>
                                        </p:tav>
                                      </p:tavLst>
                                    </p:anim>
                                  </p:childTnLst>
                                </p:cTn>
                              </p:par>
                              <p:par>
                                <p:cTn id="59" presetID="2" presetClass="entr" presetSubtype="8" fill="hold" grpId="0" nodeType="withEffect">
                                  <p:stCondLst>
                                    <p:cond delay="0"/>
                                  </p:stCondLst>
                                  <p:childTnLst>
                                    <p:set>
                                      <p:cBhvr>
                                        <p:cTn id="60" dur="1" fill="hold">
                                          <p:stCondLst>
                                            <p:cond delay="0"/>
                                          </p:stCondLst>
                                        </p:cTn>
                                        <p:tgtEl>
                                          <p:spTgt spid="8">
                                            <p:graphicEl>
                                              <a:dgm id="{214B33D0-0D2F-4005-AA64-C5BE5041414E}"/>
                                            </p:graphicEl>
                                          </p:spTgt>
                                        </p:tgtEl>
                                        <p:attrNameLst>
                                          <p:attrName>style.visibility</p:attrName>
                                        </p:attrNameLst>
                                      </p:cBhvr>
                                      <p:to>
                                        <p:strVal val="visible"/>
                                      </p:to>
                                    </p:set>
                                    <p:anim calcmode="lin" valueType="num">
                                      <p:cBhvr additive="base">
                                        <p:cTn id="61" dur="500" fill="hold"/>
                                        <p:tgtEl>
                                          <p:spTgt spid="8">
                                            <p:graphicEl>
                                              <a:dgm id="{214B33D0-0D2F-4005-AA64-C5BE5041414E}"/>
                                            </p:graphicEl>
                                          </p:spTgt>
                                        </p:tgtEl>
                                        <p:attrNameLst>
                                          <p:attrName>ppt_x</p:attrName>
                                        </p:attrNameLst>
                                      </p:cBhvr>
                                      <p:tavLst>
                                        <p:tav tm="0">
                                          <p:val>
                                            <p:strVal val="0-#ppt_w/2"/>
                                          </p:val>
                                        </p:tav>
                                        <p:tav tm="100000">
                                          <p:val>
                                            <p:strVal val="#ppt_x"/>
                                          </p:val>
                                        </p:tav>
                                      </p:tavLst>
                                    </p:anim>
                                    <p:anim calcmode="lin" valueType="num">
                                      <p:cBhvr additive="base">
                                        <p:cTn id="62" dur="500" fill="hold"/>
                                        <p:tgtEl>
                                          <p:spTgt spid="8">
                                            <p:graphicEl>
                                              <a:dgm id="{214B33D0-0D2F-4005-AA64-C5BE5041414E}"/>
                                            </p:graphic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F09DBF5-4FAE-4A94-B848-F2806F71B691}"/>
              </a:ext>
            </a:extLst>
          </p:cNvPr>
          <p:cNvSpPr>
            <a:spLocks noGrp="1"/>
          </p:cNvSpPr>
          <p:nvPr>
            <p:ph type="title"/>
          </p:nvPr>
        </p:nvSpPr>
        <p:spPr/>
        <p:txBody>
          <a:bodyPr/>
          <a:lstStyle/>
          <a:p>
            <a:r>
              <a:rPr lang="pt-BR" dirty="0"/>
              <a:t>É possível ler mentes</a:t>
            </a:r>
          </a:p>
        </p:txBody>
      </p:sp>
      <p:pic>
        <p:nvPicPr>
          <p:cNvPr id="7" name="Espaço Reservado para Conteúdo 6" descr="Uma imagem contendo captura de tela&#10;&#10;Descrição gerada automaticamente">
            <a:extLst>
              <a:ext uri="{FF2B5EF4-FFF2-40B4-BE49-F238E27FC236}">
                <a16:creationId xmlns:a16="http://schemas.microsoft.com/office/drawing/2014/main" id="{6F119D43-63A1-43C6-89D5-E0C5C07639B6}"/>
              </a:ext>
            </a:extLst>
          </p:cNvPr>
          <p:cNvPicPr>
            <a:picLocks noGrp="1" noChangeAspect="1"/>
          </p:cNvPicPr>
          <p:nvPr>
            <p:ph sz="half" idx="1"/>
          </p:nvPr>
        </p:nvPicPr>
        <p:blipFill rotWithShape="1">
          <a:blip r:embed="rId3">
            <a:extLst>
              <a:ext uri="{28A0092B-C50C-407E-A947-70E740481C1C}">
                <a14:useLocalDpi xmlns:a14="http://schemas.microsoft.com/office/drawing/2010/main" val="0"/>
              </a:ext>
            </a:extLst>
          </a:blip>
          <a:srcRect t="3763" r="2116"/>
          <a:stretch/>
        </p:blipFill>
        <p:spPr>
          <a:xfrm>
            <a:off x="581025" y="3222170"/>
            <a:ext cx="5308146" cy="1710857"/>
          </a:xfrm>
        </p:spPr>
      </p:pic>
      <p:graphicFrame>
        <p:nvGraphicFramePr>
          <p:cNvPr id="8" name="Espaço Reservado para Conteúdo 7">
            <a:extLst>
              <a:ext uri="{FF2B5EF4-FFF2-40B4-BE49-F238E27FC236}">
                <a16:creationId xmlns:a16="http://schemas.microsoft.com/office/drawing/2014/main" id="{B01578E9-DD87-4993-BDEB-84ED9A42840D}"/>
              </a:ext>
            </a:extLst>
          </p:cNvPr>
          <p:cNvGraphicFramePr>
            <a:graphicFrameLocks noGrp="1"/>
          </p:cNvGraphicFramePr>
          <p:nvPr>
            <p:ph sz="half" idx="2"/>
          </p:nvPr>
        </p:nvGraphicFramePr>
        <p:xfrm>
          <a:off x="6188075" y="2227263"/>
          <a:ext cx="5422900" cy="363378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4" name="Imagem 3">
            <a:extLst>
              <a:ext uri="{FF2B5EF4-FFF2-40B4-BE49-F238E27FC236}">
                <a16:creationId xmlns:a16="http://schemas.microsoft.com/office/drawing/2014/main" id="{00391003-E3BA-4AFE-A667-580BE2A03A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306285" y="1936281"/>
            <a:ext cx="7329487" cy="4847091"/>
          </a:xfrm>
          <a:prstGeom prst="rect">
            <a:avLst/>
          </a:prstGeom>
        </p:spPr>
      </p:pic>
      <p:sp>
        <p:nvSpPr>
          <p:cNvPr id="9" name="Balão de Pensamento: Nuvem 8">
            <a:extLst>
              <a:ext uri="{FF2B5EF4-FFF2-40B4-BE49-F238E27FC236}">
                <a16:creationId xmlns:a16="http://schemas.microsoft.com/office/drawing/2014/main" id="{7966AE38-E853-4D27-9A5A-EC1E65415B4A}"/>
              </a:ext>
            </a:extLst>
          </p:cNvPr>
          <p:cNvSpPr/>
          <p:nvPr/>
        </p:nvSpPr>
        <p:spPr>
          <a:xfrm flipH="1">
            <a:off x="3929221" y="2889868"/>
            <a:ext cx="3244464" cy="1978888"/>
          </a:xfrm>
          <a:prstGeom prst="cloudCallou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2400" dirty="0"/>
              <a:t>É possível ler mentes?</a:t>
            </a:r>
          </a:p>
        </p:txBody>
      </p:sp>
    </p:spTree>
    <p:extLst>
      <p:ext uri="{BB962C8B-B14F-4D97-AF65-F5344CB8AC3E}">
        <p14:creationId xmlns:p14="http://schemas.microsoft.com/office/powerpoint/2010/main" val="3084479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ntr" presetSubtype="16"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circle(in)">
                                      <p:cBhvr>
                                        <p:cTn id="14"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E019540-1104-4B12-9F83-45F586741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000EC44-BD51-4890-B5F1-F0FA9F13E309}"/>
              </a:ext>
            </a:extLst>
          </p:cNvPr>
          <p:cNvSpPr>
            <a:spLocks noGrp="1"/>
          </p:cNvSpPr>
          <p:nvPr>
            <p:ph type="ctrTitle"/>
          </p:nvPr>
        </p:nvSpPr>
        <p:spPr>
          <a:xfrm>
            <a:off x="4857404" y="1577340"/>
            <a:ext cx="6228950" cy="3703320"/>
          </a:xfrm>
        </p:spPr>
        <p:txBody>
          <a:bodyPr anchor="ctr">
            <a:normAutofit/>
          </a:bodyPr>
          <a:lstStyle/>
          <a:p>
            <a:r>
              <a:rPr lang="pt-BR" sz="6600">
                <a:solidFill>
                  <a:schemeClr val="tx2"/>
                </a:solidFill>
              </a:rPr>
              <a:t>CIÊNCIA TAMBÉM É POP!</a:t>
            </a:r>
            <a:br>
              <a:rPr lang="pt-BR" sz="6600">
                <a:solidFill>
                  <a:schemeClr val="tx2"/>
                </a:solidFill>
              </a:rPr>
            </a:br>
            <a:endParaRPr lang="pt-BR" sz="6600">
              <a:solidFill>
                <a:schemeClr val="tx2"/>
              </a:solidFill>
            </a:endParaRPr>
          </a:p>
        </p:txBody>
      </p:sp>
      <p:sp>
        <p:nvSpPr>
          <p:cNvPr id="3" name="Subtítulo 2">
            <a:extLst>
              <a:ext uri="{FF2B5EF4-FFF2-40B4-BE49-F238E27FC236}">
                <a16:creationId xmlns:a16="http://schemas.microsoft.com/office/drawing/2014/main" id="{273A7965-E81B-41FE-91E9-E60EA933F1CC}"/>
              </a:ext>
            </a:extLst>
          </p:cNvPr>
          <p:cNvSpPr>
            <a:spLocks noGrp="1"/>
          </p:cNvSpPr>
          <p:nvPr>
            <p:ph type="subTitle" idx="1"/>
          </p:nvPr>
        </p:nvSpPr>
        <p:spPr>
          <a:xfrm>
            <a:off x="1591864" y="1577340"/>
            <a:ext cx="2717172" cy="3703320"/>
          </a:xfrm>
          <a:ln w="57150">
            <a:noFill/>
          </a:ln>
        </p:spPr>
        <p:txBody>
          <a:bodyPr anchor="ctr">
            <a:normAutofit/>
          </a:bodyPr>
          <a:lstStyle/>
          <a:p>
            <a:r>
              <a:rPr lang="pt-BR" sz="2800"/>
              <a:t>A RELAÇÃO ENTRE OS VINGADORES E A INTELIGÊNCIA ARTIFICIAL</a:t>
            </a:r>
          </a:p>
        </p:txBody>
      </p:sp>
      <p:sp>
        <p:nvSpPr>
          <p:cNvPr id="13" name="Rectangle 12">
            <a:extLst>
              <a:ext uri="{FF2B5EF4-FFF2-40B4-BE49-F238E27FC236}">
                <a16:creationId xmlns:a16="http://schemas.microsoft.com/office/drawing/2014/main" id="{11D976D6-8C98-48CC-8C34-0468F31678C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13938" y="3383280"/>
            <a:ext cx="228600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15" name="Rectangle 14">
            <a:extLst>
              <a:ext uri="{FF2B5EF4-FFF2-40B4-BE49-F238E27FC236}">
                <a16:creationId xmlns:a16="http://schemas.microsoft.com/office/drawing/2014/main" id="{3580CFD6-E44A-486A-9E73-D8D948F78A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788596" y="3383280"/>
            <a:ext cx="3703320" cy="91440"/>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6" name="Retângulo 5">
            <a:extLst>
              <a:ext uri="{FF2B5EF4-FFF2-40B4-BE49-F238E27FC236}">
                <a16:creationId xmlns:a16="http://schemas.microsoft.com/office/drawing/2014/main" id="{71857A45-C05F-4DE2-9A90-7660D9885698}"/>
              </a:ext>
            </a:extLst>
          </p:cNvPr>
          <p:cNvSpPr/>
          <p:nvPr/>
        </p:nvSpPr>
        <p:spPr>
          <a:xfrm>
            <a:off x="5769608" y="5250928"/>
            <a:ext cx="5445786" cy="784830"/>
          </a:xfrm>
          <a:prstGeom prst="rect">
            <a:avLst/>
          </a:prstGeom>
        </p:spPr>
        <p:txBody>
          <a:bodyPr wrap="none">
            <a:spAutoFit/>
          </a:bodyPr>
          <a:lstStyle/>
          <a:p>
            <a:pPr algn="r">
              <a:spcAft>
                <a:spcPts val="600"/>
              </a:spcAft>
            </a:pPr>
            <a:r>
              <a:rPr lang="pt-BR" sz="2000" dirty="0"/>
              <a:t>PROFA. DRA. ANA CAROLINA DE SOUSA SILVA</a:t>
            </a:r>
          </a:p>
          <a:p>
            <a:pPr algn="r">
              <a:spcAft>
                <a:spcPts val="600"/>
              </a:spcAft>
            </a:pPr>
            <a:r>
              <a:rPr lang="pt-BR" sz="2000" b="1" dirty="0">
                <a:solidFill>
                  <a:schemeClr val="accent2">
                    <a:lumMod val="75000"/>
                  </a:schemeClr>
                </a:solidFill>
              </a:rPr>
              <a:t>anacss@usp.br</a:t>
            </a:r>
          </a:p>
        </p:txBody>
      </p:sp>
    </p:spTree>
    <p:extLst>
      <p:ext uri="{BB962C8B-B14F-4D97-AF65-F5344CB8AC3E}">
        <p14:creationId xmlns:p14="http://schemas.microsoft.com/office/powerpoint/2010/main" val="306094328"/>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8" name="Rectangle 57">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1890A8B-F059-4AE3-9613-59E72BC92D04}"/>
              </a:ext>
            </a:extLst>
          </p:cNvPr>
          <p:cNvSpPr>
            <a:spLocks noGrp="1"/>
          </p:cNvSpPr>
          <p:nvPr>
            <p:ph type="title"/>
          </p:nvPr>
        </p:nvSpPr>
        <p:spPr>
          <a:xfrm>
            <a:off x="959157" y="1113764"/>
            <a:ext cx="3269749" cy="4624327"/>
          </a:xfrm>
        </p:spPr>
        <p:txBody>
          <a:bodyPr anchor="ctr">
            <a:normAutofit/>
          </a:bodyPr>
          <a:lstStyle/>
          <a:p>
            <a:r>
              <a:rPr lang="pt-BR" sz="3200">
                <a:solidFill>
                  <a:srgbClr val="FFFFFF"/>
                </a:solidFill>
              </a:rPr>
              <a:t>O QUE É UM COMPUTADOR AFINAL?</a:t>
            </a:r>
            <a:br>
              <a:rPr lang="pt-BR" sz="3200">
                <a:solidFill>
                  <a:srgbClr val="FFFFFF"/>
                </a:solidFill>
              </a:rPr>
            </a:br>
            <a:br>
              <a:rPr lang="pt-BR" sz="3200">
                <a:solidFill>
                  <a:srgbClr val="FFFFFF"/>
                </a:solidFill>
              </a:rPr>
            </a:br>
            <a:endParaRPr lang="pt-BR" sz="3200">
              <a:solidFill>
                <a:srgbClr val="FFFFFF"/>
              </a:solidFill>
            </a:endParaRPr>
          </a:p>
        </p:txBody>
      </p:sp>
      <p:sp>
        <p:nvSpPr>
          <p:cNvPr id="53" name="Título 1">
            <a:extLst>
              <a:ext uri="{FF2B5EF4-FFF2-40B4-BE49-F238E27FC236}">
                <a16:creationId xmlns:a16="http://schemas.microsoft.com/office/drawing/2014/main" id="{F5F747B1-4053-4382-9089-443D7CCA182D}"/>
              </a:ext>
            </a:extLst>
          </p:cNvPr>
          <p:cNvSpPr txBox="1">
            <a:spLocks/>
          </p:cNvSpPr>
          <p:nvPr/>
        </p:nvSpPr>
        <p:spPr>
          <a:xfrm>
            <a:off x="5155905" y="1113764"/>
            <a:ext cx="6108179" cy="4624327"/>
          </a:xfrm>
          <a:prstGeom prst="rect">
            <a:avLst/>
          </a:prstGeom>
        </p:spPr>
        <p:txBody>
          <a:bodyPr vert="horz" lIns="91440" tIns="45720" rIns="91440" bIns="45720" rtlCol="0" anchor="ctr">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Aft>
                <a:spcPts val="600"/>
              </a:spcAft>
            </a:pPr>
            <a:r>
              <a:rPr lang="pt-BR"/>
              <a:t>ELES PENSAM?</a:t>
            </a:r>
          </a:p>
        </p:txBody>
      </p:sp>
      <p:pic>
        <p:nvPicPr>
          <p:cNvPr id="1026" name="Picture 2" descr="Resultado de imagem para computador">
            <a:extLst>
              <a:ext uri="{FF2B5EF4-FFF2-40B4-BE49-F238E27FC236}">
                <a16:creationId xmlns:a16="http://schemas.microsoft.com/office/drawing/2014/main" id="{D01956CA-C666-4EFF-BE6C-D159B120478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9487" y="706343"/>
            <a:ext cx="3810000" cy="23336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Resultado de imagem para  notebook">
            <a:extLst>
              <a:ext uri="{FF2B5EF4-FFF2-40B4-BE49-F238E27FC236}">
                <a16:creationId xmlns:a16="http://schemas.microsoft.com/office/drawing/2014/main" id="{B0FE33CD-768F-4720-8AC6-8D044E9637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5414" y="247649"/>
            <a:ext cx="2835087" cy="283508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esultado de imagem para arquitetura cpu">
            <a:extLst>
              <a:ext uri="{FF2B5EF4-FFF2-40B4-BE49-F238E27FC236}">
                <a16:creationId xmlns:a16="http://schemas.microsoft.com/office/drawing/2014/main" id="{90EA5C21-D034-4B6B-8BCE-13E651AEBC1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34547" y="3425927"/>
            <a:ext cx="4365954" cy="3357231"/>
          </a:xfrm>
          <a:prstGeom prst="rect">
            <a:avLst/>
          </a:prstGeom>
          <a:noFill/>
          <a:extLst>
            <a:ext uri="{909E8E84-426E-40DD-AFC4-6F175D3DCCD1}">
              <a14:hiddenFill xmlns:a14="http://schemas.microsoft.com/office/drawing/2010/main">
                <a:solidFill>
                  <a:srgbClr val="FFFFFF"/>
                </a:solidFill>
              </a14:hiddenFill>
            </a:ext>
          </a:extLst>
        </p:spPr>
      </p:pic>
      <p:sp>
        <p:nvSpPr>
          <p:cNvPr id="6" name="Seta: Divisa 5">
            <a:extLst>
              <a:ext uri="{FF2B5EF4-FFF2-40B4-BE49-F238E27FC236}">
                <a16:creationId xmlns:a16="http://schemas.microsoft.com/office/drawing/2014/main" id="{77464542-9B8B-4858-9372-B4A507F98077}"/>
              </a:ext>
            </a:extLst>
          </p:cNvPr>
          <p:cNvSpPr/>
          <p:nvPr/>
        </p:nvSpPr>
        <p:spPr>
          <a:xfrm rot="2604739">
            <a:off x="6162616" y="3197674"/>
            <a:ext cx="1230598" cy="890272"/>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3" name="CaixaDeTexto 2">
            <a:extLst>
              <a:ext uri="{FF2B5EF4-FFF2-40B4-BE49-F238E27FC236}">
                <a16:creationId xmlns:a16="http://schemas.microsoft.com/office/drawing/2014/main" id="{8B8735A8-E5FA-4C0A-B51D-9FE6D52D4299}"/>
              </a:ext>
            </a:extLst>
          </p:cNvPr>
          <p:cNvSpPr txBox="1"/>
          <p:nvPr/>
        </p:nvSpPr>
        <p:spPr>
          <a:xfrm>
            <a:off x="7358928" y="2954058"/>
            <a:ext cx="4260045" cy="542712"/>
          </a:xfrm>
          <a:prstGeom prst="rect">
            <a:avLst/>
          </a:prstGeom>
          <a:solidFill>
            <a:schemeClr val="accent6">
              <a:lumMod val="60000"/>
              <a:lumOff val="40000"/>
            </a:schemeClr>
          </a:solidFill>
        </p:spPr>
        <p:txBody>
          <a:bodyPr wrap="square" rtlCol="0">
            <a:spAutoFit/>
          </a:bodyPr>
          <a:lstStyle/>
          <a:p>
            <a:r>
              <a:rPr lang="pt-BR" sz="2800" dirty="0"/>
              <a:t>MÁQUINA</a:t>
            </a:r>
          </a:p>
        </p:txBody>
      </p:sp>
      <p:sp>
        <p:nvSpPr>
          <p:cNvPr id="4" name="CaixaDeTexto 3">
            <a:extLst>
              <a:ext uri="{FF2B5EF4-FFF2-40B4-BE49-F238E27FC236}">
                <a16:creationId xmlns:a16="http://schemas.microsoft.com/office/drawing/2014/main" id="{70CC48B5-12FB-46DF-9C3A-856FE0BF2577}"/>
              </a:ext>
            </a:extLst>
          </p:cNvPr>
          <p:cNvSpPr txBox="1"/>
          <p:nvPr/>
        </p:nvSpPr>
        <p:spPr>
          <a:xfrm>
            <a:off x="7360760" y="3567927"/>
            <a:ext cx="4258216" cy="476059"/>
          </a:xfrm>
          <a:prstGeom prst="rect">
            <a:avLst/>
          </a:prstGeom>
          <a:solidFill>
            <a:schemeClr val="accent3">
              <a:lumMod val="60000"/>
              <a:lumOff val="40000"/>
            </a:schemeClr>
          </a:solidFill>
        </p:spPr>
        <p:txBody>
          <a:bodyPr wrap="square" rtlCol="0">
            <a:spAutoFit/>
          </a:bodyPr>
          <a:lstStyle/>
          <a:p>
            <a:pPr algn="ctr"/>
            <a:r>
              <a:rPr lang="pt-BR" sz="2400" dirty="0"/>
              <a:t>Cálculos em grande escala</a:t>
            </a:r>
          </a:p>
        </p:txBody>
      </p:sp>
      <p:sp>
        <p:nvSpPr>
          <p:cNvPr id="13" name="CaixaDeTexto 12">
            <a:extLst>
              <a:ext uri="{FF2B5EF4-FFF2-40B4-BE49-F238E27FC236}">
                <a16:creationId xmlns:a16="http://schemas.microsoft.com/office/drawing/2014/main" id="{7578DA23-A3C4-42C7-BFE1-B26D6CABE919}"/>
              </a:ext>
            </a:extLst>
          </p:cNvPr>
          <p:cNvSpPr txBox="1"/>
          <p:nvPr/>
        </p:nvSpPr>
        <p:spPr>
          <a:xfrm>
            <a:off x="7358930" y="4115143"/>
            <a:ext cx="4258215" cy="461665"/>
          </a:xfrm>
          <a:prstGeom prst="rect">
            <a:avLst/>
          </a:prstGeom>
          <a:solidFill>
            <a:schemeClr val="accent3">
              <a:lumMod val="60000"/>
              <a:lumOff val="40000"/>
            </a:schemeClr>
          </a:solidFill>
        </p:spPr>
        <p:txBody>
          <a:bodyPr wrap="square" rtlCol="0">
            <a:spAutoFit/>
          </a:bodyPr>
          <a:lstStyle/>
          <a:p>
            <a:pPr algn="ctr"/>
            <a:r>
              <a:rPr lang="pt-BR" sz="2400" dirty="0"/>
              <a:t>Processamento de dados</a:t>
            </a:r>
          </a:p>
        </p:txBody>
      </p:sp>
      <p:sp>
        <p:nvSpPr>
          <p:cNvPr id="14" name="CaixaDeTexto 13">
            <a:extLst>
              <a:ext uri="{FF2B5EF4-FFF2-40B4-BE49-F238E27FC236}">
                <a16:creationId xmlns:a16="http://schemas.microsoft.com/office/drawing/2014/main" id="{0F921492-6ADB-4BE8-96AF-F119B0036B45}"/>
              </a:ext>
            </a:extLst>
          </p:cNvPr>
          <p:cNvSpPr txBox="1"/>
          <p:nvPr/>
        </p:nvSpPr>
        <p:spPr>
          <a:xfrm>
            <a:off x="7358928" y="5180787"/>
            <a:ext cx="4258215" cy="461665"/>
          </a:xfrm>
          <a:prstGeom prst="rect">
            <a:avLst/>
          </a:prstGeom>
          <a:solidFill>
            <a:schemeClr val="accent3">
              <a:lumMod val="60000"/>
              <a:lumOff val="40000"/>
            </a:schemeClr>
          </a:solidFill>
        </p:spPr>
        <p:txBody>
          <a:bodyPr wrap="square" rtlCol="0">
            <a:spAutoFit/>
          </a:bodyPr>
          <a:lstStyle/>
          <a:p>
            <a:pPr algn="ctr"/>
            <a:r>
              <a:rPr lang="pt-BR" sz="2400" dirty="0"/>
              <a:t>Tratamento de imagens</a:t>
            </a:r>
          </a:p>
        </p:txBody>
      </p:sp>
      <p:sp>
        <p:nvSpPr>
          <p:cNvPr id="15" name="CaixaDeTexto 14">
            <a:extLst>
              <a:ext uri="{FF2B5EF4-FFF2-40B4-BE49-F238E27FC236}">
                <a16:creationId xmlns:a16="http://schemas.microsoft.com/office/drawing/2014/main" id="{A39904C6-EC41-46CB-B969-AE5A38680AEF}"/>
              </a:ext>
            </a:extLst>
          </p:cNvPr>
          <p:cNvSpPr txBox="1"/>
          <p:nvPr/>
        </p:nvSpPr>
        <p:spPr>
          <a:xfrm>
            <a:off x="7362185" y="5713609"/>
            <a:ext cx="4254958" cy="461665"/>
          </a:xfrm>
          <a:prstGeom prst="rect">
            <a:avLst/>
          </a:prstGeom>
          <a:solidFill>
            <a:schemeClr val="accent3">
              <a:lumMod val="60000"/>
              <a:lumOff val="40000"/>
            </a:schemeClr>
          </a:solidFill>
        </p:spPr>
        <p:txBody>
          <a:bodyPr wrap="square" rtlCol="0">
            <a:spAutoFit/>
          </a:bodyPr>
          <a:lstStyle/>
          <a:p>
            <a:pPr algn="ctr"/>
            <a:r>
              <a:rPr lang="pt-BR" sz="2400" dirty="0"/>
              <a:t>Realidade virtual</a:t>
            </a:r>
          </a:p>
        </p:txBody>
      </p:sp>
      <p:sp>
        <p:nvSpPr>
          <p:cNvPr id="16" name="CaixaDeTexto 15">
            <a:extLst>
              <a:ext uri="{FF2B5EF4-FFF2-40B4-BE49-F238E27FC236}">
                <a16:creationId xmlns:a16="http://schemas.microsoft.com/office/drawing/2014/main" id="{EE1C1724-A4E3-4019-AF3F-4E91F812A6C7}"/>
              </a:ext>
            </a:extLst>
          </p:cNvPr>
          <p:cNvSpPr txBox="1"/>
          <p:nvPr/>
        </p:nvSpPr>
        <p:spPr>
          <a:xfrm>
            <a:off x="7358929" y="4647965"/>
            <a:ext cx="4258215" cy="461665"/>
          </a:xfrm>
          <a:prstGeom prst="rect">
            <a:avLst/>
          </a:prstGeom>
          <a:solidFill>
            <a:schemeClr val="accent3">
              <a:lumMod val="60000"/>
              <a:lumOff val="40000"/>
            </a:schemeClr>
          </a:solidFill>
        </p:spPr>
        <p:txBody>
          <a:bodyPr wrap="square" rtlCol="0">
            <a:spAutoFit/>
          </a:bodyPr>
          <a:lstStyle/>
          <a:p>
            <a:pPr algn="ctr"/>
            <a:r>
              <a:rPr lang="pt-BR" sz="2400" dirty="0"/>
              <a:t>Armazenamento de dados</a:t>
            </a:r>
          </a:p>
        </p:txBody>
      </p:sp>
      <p:sp>
        <p:nvSpPr>
          <p:cNvPr id="5" name="Balão de Pensamento: Nuvem 4">
            <a:extLst>
              <a:ext uri="{FF2B5EF4-FFF2-40B4-BE49-F238E27FC236}">
                <a16:creationId xmlns:a16="http://schemas.microsoft.com/office/drawing/2014/main" id="{3430B375-357C-43C7-B63F-A7C30FBFEB80}"/>
              </a:ext>
            </a:extLst>
          </p:cNvPr>
          <p:cNvSpPr/>
          <p:nvPr/>
        </p:nvSpPr>
        <p:spPr>
          <a:xfrm flipH="1">
            <a:off x="2888667" y="3713125"/>
            <a:ext cx="3889248" cy="2275261"/>
          </a:xfrm>
          <a:prstGeom prst="cloudCallou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t>ELES PENSAM?</a:t>
            </a:r>
          </a:p>
        </p:txBody>
      </p:sp>
      <p:sp>
        <p:nvSpPr>
          <p:cNvPr id="18" name="CaixaDeTexto 17">
            <a:extLst>
              <a:ext uri="{FF2B5EF4-FFF2-40B4-BE49-F238E27FC236}">
                <a16:creationId xmlns:a16="http://schemas.microsoft.com/office/drawing/2014/main" id="{D9C6FEE0-8996-42D3-8049-010AF7B1655E}"/>
              </a:ext>
            </a:extLst>
          </p:cNvPr>
          <p:cNvSpPr txBox="1"/>
          <p:nvPr/>
        </p:nvSpPr>
        <p:spPr>
          <a:xfrm>
            <a:off x="7380473" y="6246434"/>
            <a:ext cx="4254958" cy="461665"/>
          </a:xfrm>
          <a:prstGeom prst="rect">
            <a:avLst/>
          </a:prstGeom>
          <a:solidFill>
            <a:schemeClr val="accent3">
              <a:lumMod val="60000"/>
              <a:lumOff val="40000"/>
            </a:schemeClr>
          </a:solidFill>
        </p:spPr>
        <p:txBody>
          <a:bodyPr wrap="square" rtlCol="0">
            <a:spAutoFit/>
          </a:bodyPr>
          <a:lstStyle/>
          <a:p>
            <a:pPr algn="ctr"/>
            <a:r>
              <a:rPr lang="pt-BR" sz="2400" dirty="0"/>
              <a:t>Entretenimento </a:t>
            </a:r>
          </a:p>
        </p:txBody>
      </p:sp>
    </p:spTree>
    <p:extLst>
      <p:ext uri="{BB962C8B-B14F-4D97-AF65-F5344CB8AC3E}">
        <p14:creationId xmlns:p14="http://schemas.microsoft.com/office/powerpoint/2010/main" val="893443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fill="hold"/>
                                        <p:tgtEl>
                                          <p:spTgt spid="4"/>
                                        </p:tgtEl>
                                        <p:attrNameLst>
                                          <p:attrName>ppt_x</p:attrName>
                                        </p:attrNameLst>
                                      </p:cBhvr>
                                      <p:tavLst>
                                        <p:tav tm="0">
                                          <p:val>
                                            <p:strVal val="#ppt_x"/>
                                          </p:val>
                                        </p:tav>
                                        <p:tav tm="100000">
                                          <p:val>
                                            <p:strVal val="#ppt_x"/>
                                          </p:val>
                                        </p:tav>
                                      </p:tavLst>
                                    </p:anim>
                                    <p:anim calcmode="lin" valueType="num">
                                      <p:cBhvr additive="base">
                                        <p:cTn id="2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fill="hold"/>
                                        <p:tgtEl>
                                          <p:spTgt spid="13"/>
                                        </p:tgtEl>
                                        <p:attrNameLst>
                                          <p:attrName>ppt_x</p:attrName>
                                        </p:attrNameLst>
                                      </p:cBhvr>
                                      <p:tavLst>
                                        <p:tav tm="0">
                                          <p:val>
                                            <p:strVal val="#ppt_x"/>
                                          </p:val>
                                        </p:tav>
                                        <p:tav tm="100000">
                                          <p:val>
                                            <p:strVal val="#ppt_x"/>
                                          </p:val>
                                        </p:tav>
                                      </p:tavLst>
                                    </p:anim>
                                    <p:anim calcmode="lin" valueType="num">
                                      <p:cBhvr additive="base">
                                        <p:cTn id="2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anim calcmode="lin" valueType="num">
                                      <p:cBhvr additive="base">
                                        <p:cTn id="33" dur="500" fill="hold"/>
                                        <p:tgtEl>
                                          <p:spTgt spid="16"/>
                                        </p:tgtEl>
                                        <p:attrNameLst>
                                          <p:attrName>ppt_x</p:attrName>
                                        </p:attrNameLst>
                                      </p:cBhvr>
                                      <p:tavLst>
                                        <p:tav tm="0">
                                          <p:val>
                                            <p:strVal val="#ppt_x"/>
                                          </p:val>
                                        </p:tav>
                                        <p:tav tm="100000">
                                          <p:val>
                                            <p:strVal val="#ppt_x"/>
                                          </p:val>
                                        </p:tav>
                                      </p:tavLst>
                                    </p:anim>
                                    <p:anim calcmode="lin" valueType="num">
                                      <p:cBhvr additive="base">
                                        <p:cTn id="34"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500" fill="hold"/>
                                        <p:tgtEl>
                                          <p:spTgt spid="15"/>
                                        </p:tgtEl>
                                        <p:attrNameLst>
                                          <p:attrName>ppt_x</p:attrName>
                                        </p:attrNameLst>
                                      </p:cBhvr>
                                      <p:tavLst>
                                        <p:tav tm="0">
                                          <p:val>
                                            <p:strVal val="#ppt_x"/>
                                          </p:val>
                                        </p:tav>
                                        <p:tav tm="100000">
                                          <p:val>
                                            <p:strVal val="#ppt_x"/>
                                          </p:val>
                                        </p:tav>
                                      </p:tavLst>
                                    </p:anim>
                                    <p:anim calcmode="lin" valueType="num">
                                      <p:cBhvr additive="base">
                                        <p:cTn id="4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ppt_x"/>
                                          </p:val>
                                        </p:tav>
                                        <p:tav tm="100000">
                                          <p:val>
                                            <p:strVal val="#ppt_x"/>
                                          </p:val>
                                        </p:tav>
                                      </p:tavLst>
                                    </p:anim>
                                    <p:anim calcmode="lin" valueType="num">
                                      <p:cBhvr additive="base">
                                        <p:cTn id="5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6" presetClass="entr" presetSubtype="16" fill="hold" grpId="0" nodeType="click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circle(in)">
                                      <p:cBhvr>
                                        <p:cTn id="5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animBg="1"/>
      <p:bldP spid="4" grpId="0" animBg="1"/>
      <p:bldP spid="13" grpId="0" animBg="1"/>
      <p:bldP spid="14" grpId="0" animBg="1"/>
      <p:bldP spid="15" grpId="0" animBg="1"/>
      <p:bldP spid="16" grpId="0" animBg="1"/>
      <p:bldP spid="5" grpId="0" animBg="1"/>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1890A8B-F059-4AE3-9613-59E72BC92D04}"/>
              </a:ext>
            </a:extLst>
          </p:cNvPr>
          <p:cNvSpPr>
            <a:spLocks noGrp="1"/>
          </p:cNvSpPr>
          <p:nvPr>
            <p:ph type="title"/>
          </p:nvPr>
        </p:nvSpPr>
        <p:spPr/>
        <p:txBody>
          <a:bodyPr anchor="ctr">
            <a:normAutofit fontScale="90000"/>
          </a:bodyPr>
          <a:lstStyle/>
          <a:p>
            <a:r>
              <a:rPr lang="pt-BR" sz="3200">
                <a:solidFill>
                  <a:srgbClr val="FFFFFF"/>
                </a:solidFill>
              </a:rPr>
              <a:t>O que é pensar?</a:t>
            </a:r>
            <a:br>
              <a:rPr lang="pt-BR" sz="3200">
                <a:solidFill>
                  <a:srgbClr val="FFFFFF"/>
                </a:solidFill>
              </a:rPr>
            </a:br>
            <a:endParaRPr lang="pt-BR" sz="3200" dirty="0">
              <a:solidFill>
                <a:srgbClr val="FFFFFF"/>
              </a:solidFill>
            </a:endParaRPr>
          </a:p>
        </p:txBody>
      </p:sp>
      <p:sp>
        <p:nvSpPr>
          <p:cNvPr id="5" name="Espaço Reservado para Conteúdo 4">
            <a:extLst>
              <a:ext uri="{FF2B5EF4-FFF2-40B4-BE49-F238E27FC236}">
                <a16:creationId xmlns:a16="http://schemas.microsoft.com/office/drawing/2014/main" id="{23FFDF69-1325-4F33-BCC0-A3A5A5589F7A}"/>
              </a:ext>
            </a:extLst>
          </p:cNvPr>
          <p:cNvSpPr>
            <a:spLocks noGrp="1"/>
          </p:cNvSpPr>
          <p:nvPr>
            <p:ph sz="half" idx="1"/>
          </p:nvPr>
        </p:nvSpPr>
        <p:spPr>
          <a:xfrm>
            <a:off x="581193" y="2228003"/>
            <a:ext cx="5422390" cy="3558648"/>
          </a:xfrm>
        </p:spPr>
        <p:txBody>
          <a:bodyPr anchor="ctr">
            <a:normAutofit fontScale="92500"/>
          </a:bodyPr>
          <a:lstStyle/>
          <a:p>
            <a:pPr marL="342900" indent="-342900">
              <a:buFont typeface="+mj-lt"/>
              <a:buAutoNum type="arabicPeriod"/>
            </a:pPr>
            <a:r>
              <a:rPr lang="pt-BR" sz="2400" dirty="0"/>
              <a:t>submeter (algo) ao processo de raciocínio lógico; exercer a capacidade de julgamento, dedução ou concepção.</a:t>
            </a:r>
          </a:p>
          <a:p>
            <a:pPr marL="342900" indent="-342900">
              <a:buFont typeface="+mj-lt"/>
              <a:buAutoNum type="arabicPeriod"/>
            </a:pPr>
            <a:r>
              <a:rPr lang="pt-BR" sz="2400" dirty="0"/>
              <a:t>determinar pela reflexão.</a:t>
            </a:r>
          </a:p>
          <a:p>
            <a:pPr marL="342900" indent="-342900">
              <a:buFont typeface="+mj-lt"/>
              <a:buAutoNum type="arabicPeriod"/>
            </a:pPr>
            <a:r>
              <a:rPr lang="pt-BR" sz="2400" dirty="0"/>
              <a:t>ter como intenção, pretender.</a:t>
            </a:r>
          </a:p>
          <a:p>
            <a:pPr marL="342900" indent="-342900">
              <a:buFont typeface="+mj-lt"/>
              <a:buAutoNum type="arabicPeriod"/>
            </a:pPr>
            <a:r>
              <a:rPr lang="pt-BR" sz="2400" dirty="0"/>
              <a:t>procurar lembrar-se, imaginar.</a:t>
            </a:r>
          </a:p>
          <a:p>
            <a:pPr marL="342900" indent="-342900">
              <a:buFont typeface="+mj-lt"/>
              <a:buAutoNum type="arabicPeriod"/>
            </a:pPr>
            <a:r>
              <a:rPr lang="pt-BR" sz="2400" dirty="0"/>
              <a:t>ser de opinião, de parecer.</a:t>
            </a:r>
          </a:p>
          <a:p>
            <a:pPr>
              <a:spcAft>
                <a:spcPts val="600"/>
              </a:spcAft>
            </a:pPr>
            <a:endParaRPr lang="pt-BR" sz="2400" dirty="0"/>
          </a:p>
        </p:txBody>
      </p:sp>
      <p:graphicFrame>
        <p:nvGraphicFramePr>
          <p:cNvPr id="14" name="Espaço Reservado para Conteúdo 13">
            <a:extLst>
              <a:ext uri="{FF2B5EF4-FFF2-40B4-BE49-F238E27FC236}">
                <a16:creationId xmlns:a16="http://schemas.microsoft.com/office/drawing/2014/main" id="{099512AC-8054-40BD-B503-1DAECD47A2CD}"/>
              </a:ext>
            </a:extLst>
          </p:cNvPr>
          <p:cNvGraphicFramePr>
            <a:graphicFrameLocks noGrp="1"/>
          </p:cNvGraphicFramePr>
          <p:nvPr>
            <p:ph sz="half" idx="2"/>
            <p:extLst>
              <p:ext uri="{D42A27DB-BD31-4B8C-83A1-F6EECF244321}">
                <p14:modId xmlns:p14="http://schemas.microsoft.com/office/powerpoint/2010/main" val="3984946805"/>
              </p:ext>
            </p:extLst>
          </p:nvPr>
        </p:nvGraphicFramePr>
        <p:xfrm>
          <a:off x="6188075" y="2227263"/>
          <a:ext cx="5422900" cy="36337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12775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1" end="1"/>
                                            </p:txEl>
                                          </p:spTgt>
                                        </p:tgtEl>
                                        <p:attrNameLst>
                                          <p:attrName>style.visibility</p:attrName>
                                        </p:attrNameLst>
                                      </p:cBhvr>
                                      <p:to>
                                        <p:strVal val="visible"/>
                                      </p:to>
                                    </p:set>
                                    <p:anim calcmode="lin" valueType="num">
                                      <p:cBhvr additive="base">
                                        <p:cTn id="13"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 calcmode="lin" valueType="num">
                                      <p:cBhvr additive="base">
                                        <p:cTn id="19"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 calcmode="lin" valueType="num">
                                      <p:cBhvr additive="base">
                                        <p:cTn id="2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 calcmode="lin" valueType="num">
                                      <p:cBhvr additive="base">
                                        <p:cTn id="31"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4" end="4"/>
                                            </p:txEl>
                                          </p:spTgt>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4">
                                            <p:graphicEl>
                                              <a:dgm id="{4E245BD9-7954-433C-A008-F3E8AEF6C7F5}"/>
                                            </p:graphicEl>
                                          </p:spTgt>
                                        </p:tgtEl>
                                        <p:attrNameLst>
                                          <p:attrName>style.visibility</p:attrName>
                                        </p:attrNameLst>
                                      </p:cBhvr>
                                      <p:to>
                                        <p:strVal val="visible"/>
                                      </p:to>
                                    </p:set>
                                    <p:anim calcmode="lin" valueType="num">
                                      <p:cBhvr additive="base">
                                        <p:cTn id="35" dur="500" fill="hold"/>
                                        <p:tgtEl>
                                          <p:spTgt spid="14">
                                            <p:graphicEl>
                                              <a:dgm id="{4E245BD9-7954-433C-A008-F3E8AEF6C7F5}"/>
                                            </p:graphicEl>
                                          </p:spTgt>
                                        </p:tgtEl>
                                        <p:attrNameLst>
                                          <p:attrName>ppt_x</p:attrName>
                                        </p:attrNameLst>
                                      </p:cBhvr>
                                      <p:tavLst>
                                        <p:tav tm="0">
                                          <p:val>
                                            <p:strVal val="#ppt_x"/>
                                          </p:val>
                                        </p:tav>
                                        <p:tav tm="100000">
                                          <p:val>
                                            <p:strVal val="#ppt_x"/>
                                          </p:val>
                                        </p:tav>
                                      </p:tavLst>
                                    </p:anim>
                                    <p:anim calcmode="lin" valueType="num">
                                      <p:cBhvr additive="base">
                                        <p:cTn id="36" dur="500" fill="hold"/>
                                        <p:tgtEl>
                                          <p:spTgt spid="14">
                                            <p:graphicEl>
                                              <a:dgm id="{4E245BD9-7954-433C-A008-F3E8AEF6C7F5}"/>
                                            </p:graphicEl>
                                          </p:spTgt>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14">
                                            <p:graphicEl>
                                              <a:dgm id="{90788677-BC71-4A7A-B536-091E174DD2C6}"/>
                                            </p:graphicEl>
                                          </p:spTgt>
                                        </p:tgtEl>
                                        <p:attrNameLst>
                                          <p:attrName>style.visibility</p:attrName>
                                        </p:attrNameLst>
                                      </p:cBhvr>
                                      <p:to>
                                        <p:strVal val="visible"/>
                                      </p:to>
                                    </p:set>
                                    <p:anim calcmode="lin" valueType="num">
                                      <p:cBhvr additive="base">
                                        <p:cTn id="41" dur="500" fill="hold"/>
                                        <p:tgtEl>
                                          <p:spTgt spid="14">
                                            <p:graphicEl>
                                              <a:dgm id="{90788677-BC71-4A7A-B536-091E174DD2C6}"/>
                                            </p:graphicEl>
                                          </p:spTgt>
                                        </p:tgtEl>
                                        <p:attrNameLst>
                                          <p:attrName>ppt_x</p:attrName>
                                        </p:attrNameLst>
                                      </p:cBhvr>
                                      <p:tavLst>
                                        <p:tav tm="0">
                                          <p:val>
                                            <p:strVal val="#ppt_x"/>
                                          </p:val>
                                        </p:tav>
                                        <p:tav tm="100000">
                                          <p:val>
                                            <p:strVal val="#ppt_x"/>
                                          </p:val>
                                        </p:tav>
                                      </p:tavLst>
                                    </p:anim>
                                    <p:anim calcmode="lin" valueType="num">
                                      <p:cBhvr additive="base">
                                        <p:cTn id="42" dur="500" fill="hold"/>
                                        <p:tgtEl>
                                          <p:spTgt spid="14">
                                            <p:graphicEl>
                                              <a:dgm id="{90788677-BC71-4A7A-B536-091E174DD2C6}"/>
                                            </p:graphicEl>
                                          </p:spTgt>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4">
                                            <p:graphicEl>
                                              <a:dgm id="{918B9EF7-559F-4C43-9D9C-85B03FFDD6D1}"/>
                                            </p:graphicEl>
                                          </p:spTgt>
                                        </p:tgtEl>
                                        <p:attrNameLst>
                                          <p:attrName>style.visibility</p:attrName>
                                        </p:attrNameLst>
                                      </p:cBhvr>
                                      <p:to>
                                        <p:strVal val="visible"/>
                                      </p:to>
                                    </p:set>
                                    <p:anim calcmode="lin" valueType="num">
                                      <p:cBhvr additive="base">
                                        <p:cTn id="45" dur="500" fill="hold"/>
                                        <p:tgtEl>
                                          <p:spTgt spid="14">
                                            <p:graphicEl>
                                              <a:dgm id="{918B9EF7-559F-4C43-9D9C-85B03FFDD6D1}"/>
                                            </p:graphicEl>
                                          </p:spTgt>
                                        </p:tgtEl>
                                        <p:attrNameLst>
                                          <p:attrName>ppt_x</p:attrName>
                                        </p:attrNameLst>
                                      </p:cBhvr>
                                      <p:tavLst>
                                        <p:tav tm="0">
                                          <p:val>
                                            <p:strVal val="#ppt_x"/>
                                          </p:val>
                                        </p:tav>
                                        <p:tav tm="100000">
                                          <p:val>
                                            <p:strVal val="#ppt_x"/>
                                          </p:val>
                                        </p:tav>
                                      </p:tavLst>
                                    </p:anim>
                                    <p:anim calcmode="lin" valueType="num">
                                      <p:cBhvr additive="base">
                                        <p:cTn id="46" dur="500" fill="hold"/>
                                        <p:tgtEl>
                                          <p:spTgt spid="14">
                                            <p:graphicEl>
                                              <a:dgm id="{918B9EF7-559F-4C43-9D9C-85B03FFDD6D1}"/>
                                            </p:graphicEl>
                                          </p:spTgt>
                                        </p:tgtEl>
                                        <p:attrNameLst>
                                          <p:attrName>ppt_y</p:attrName>
                                        </p:attrNameLst>
                                      </p:cBhvr>
                                      <p:tavLst>
                                        <p:tav tm="0">
                                          <p:val>
                                            <p:strVal val="1+#ppt_h/2"/>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4" fill="hold" grpId="0" nodeType="clickEffect">
                                  <p:stCondLst>
                                    <p:cond delay="0"/>
                                  </p:stCondLst>
                                  <p:childTnLst>
                                    <p:set>
                                      <p:cBhvr>
                                        <p:cTn id="50" dur="1" fill="hold">
                                          <p:stCondLst>
                                            <p:cond delay="0"/>
                                          </p:stCondLst>
                                        </p:cTn>
                                        <p:tgtEl>
                                          <p:spTgt spid="14">
                                            <p:graphicEl>
                                              <a:dgm id="{FA8A26A3-C0DC-4151-BF20-DE5B81E0380A}"/>
                                            </p:graphicEl>
                                          </p:spTgt>
                                        </p:tgtEl>
                                        <p:attrNameLst>
                                          <p:attrName>style.visibility</p:attrName>
                                        </p:attrNameLst>
                                      </p:cBhvr>
                                      <p:to>
                                        <p:strVal val="visible"/>
                                      </p:to>
                                    </p:set>
                                    <p:anim calcmode="lin" valueType="num">
                                      <p:cBhvr additive="base">
                                        <p:cTn id="51" dur="500" fill="hold"/>
                                        <p:tgtEl>
                                          <p:spTgt spid="14">
                                            <p:graphicEl>
                                              <a:dgm id="{FA8A26A3-C0DC-4151-BF20-DE5B81E0380A}"/>
                                            </p:graphicEl>
                                          </p:spTgt>
                                        </p:tgtEl>
                                        <p:attrNameLst>
                                          <p:attrName>ppt_x</p:attrName>
                                        </p:attrNameLst>
                                      </p:cBhvr>
                                      <p:tavLst>
                                        <p:tav tm="0">
                                          <p:val>
                                            <p:strVal val="#ppt_x"/>
                                          </p:val>
                                        </p:tav>
                                        <p:tav tm="100000">
                                          <p:val>
                                            <p:strVal val="#ppt_x"/>
                                          </p:val>
                                        </p:tav>
                                      </p:tavLst>
                                    </p:anim>
                                    <p:anim calcmode="lin" valueType="num">
                                      <p:cBhvr additive="base">
                                        <p:cTn id="52" dur="500" fill="hold"/>
                                        <p:tgtEl>
                                          <p:spTgt spid="14">
                                            <p:graphicEl>
                                              <a:dgm id="{FA8A26A3-C0DC-4151-BF20-DE5B81E0380A}"/>
                                            </p:graphicEl>
                                          </p:spTgt>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4">
                                            <p:graphicEl>
                                              <a:dgm id="{729C7EE5-EC97-4EB4-96FE-94D625CE8A52}"/>
                                            </p:graphicEl>
                                          </p:spTgt>
                                        </p:tgtEl>
                                        <p:attrNameLst>
                                          <p:attrName>style.visibility</p:attrName>
                                        </p:attrNameLst>
                                      </p:cBhvr>
                                      <p:to>
                                        <p:strVal val="visible"/>
                                      </p:to>
                                    </p:set>
                                    <p:anim calcmode="lin" valueType="num">
                                      <p:cBhvr additive="base">
                                        <p:cTn id="55" dur="500" fill="hold"/>
                                        <p:tgtEl>
                                          <p:spTgt spid="14">
                                            <p:graphicEl>
                                              <a:dgm id="{729C7EE5-EC97-4EB4-96FE-94D625CE8A52}"/>
                                            </p:graphicEl>
                                          </p:spTgt>
                                        </p:tgtEl>
                                        <p:attrNameLst>
                                          <p:attrName>ppt_x</p:attrName>
                                        </p:attrNameLst>
                                      </p:cBhvr>
                                      <p:tavLst>
                                        <p:tav tm="0">
                                          <p:val>
                                            <p:strVal val="#ppt_x"/>
                                          </p:val>
                                        </p:tav>
                                        <p:tav tm="100000">
                                          <p:val>
                                            <p:strVal val="#ppt_x"/>
                                          </p:val>
                                        </p:tav>
                                      </p:tavLst>
                                    </p:anim>
                                    <p:anim calcmode="lin" valueType="num">
                                      <p:cBhvr additive="base">
                                        <p:cTn id="56" dur="500" fill="hold"/>
                                        <p:tgtEl>
                                          <p:spTgt spid="14">
                                            <p:graphicEl>
                                              <a:dgm id="{729C7EE5-EC97-4EB4-96FE-94D625CE8A52}"/>
                                            </p:graphic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Graphic spid="14" grpId="0">
        <p:bldSub>
          <a:bldDgm bld="one"/>
        </p:bldSub>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B373F125-DEF3-41D6-9918-AB21A2ACC3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1E9F226-EB6E-48C9-ADDA-636DE4BF4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581" y="485678"/>
            <a:ext cx="4174743" cy="588877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1890A8B-F059-4AE3-9613-59E72BC92D04}"/>
              </a:ext>
            </a:extLst>
          </p:cNvPr>
          <p:cNvSpPr>
            <a:spLocks noGrp="1"/>
          </p:cNvSpPr>
          <p:nvPr>
            <p:ph type="title"/>
          </p:nvPr>
        </p:nvSpPr>
        <p:spPr>
          <a:xfrm>
            <a:off x="959157" y="1113764"/>
            <a:ext cx="3269749" cy="4624327"/>
          </a:xfrm>
        </p:spPr>
        <p:txBody>
          <a:bodyPr anchor="ctr">
            <a:normAutofit/>
          </a:bodyPr>
          <a:lstStyle/>
          <a:p>
            <a:r>
              <a:rPr lang="pt-BR" sz="3000">
                <a:solidFill>
                  <a:srgbClr val="FFFFFF"/>
                </a:solidFill>
              </a:rPr>
              <a:t>E aí? Os computadores pensam ou não?</a:t>
            </a:r>
            <a:br>
              <a:rPr lang="pt-BR" sz="3000">
                <a:solidFill>
                  <a:srgbClr val="FFFFFF"/>
                </a:solidFill>
              </a:rPr>
            </a:br>
            <a:br>
              <a:rPr lang="pt-BR" sz="3000">
                <a:solidFill>
                  <a:srgbClr val="FFFFFF"/>
                </a:solidFill>
              </a:rPr>
            </a:br>
            <a:endParaRPr lang="pt-BR" sz="3000">
              <a:solidFill>
                <a:srgbClr val="FFFFFF"/>
              </a:solidFill>
            </a:endParaRPr>
          </a:p>
        </p:txBody>
      </p:sp>
      <p:graphicFrame>
        <p:nvGraphicFramePr>
          <p:cNvPr id="10" name="Espaço Reservado para Conteúdo 9">
            <a:extLst>
              <a:ext uri="{FF2B5EF4-FFF2-40B4-BE49-F238E27FC236}">
                <a16:creationId xmlns:a16="http://schemas.microsoft.com/office/drawing/2014/main" id="{A3056BDD-908B-4789-B328-937ABE3123F0}"/>
              </a:ext>
            </a:extLst>
          </p:cNvPr>
          <p:cNvGraphicFramePr>
            <a:graphicFrameLocks noGrp="1"/>
          </p:cNvGraphicFramePr>
          <p:nvPr>
            <p:ph idx="1"/>
            <p:extLst>
              <p:ext uri="{D42A27DB-BD31-4B8C-83A1-F6EECF244321}">
                <p14:modId xmlns:p14="http://schemas.microsoft.com/office/powerpoint/2010/main" val="3667467547"/>
              </p:ext>
            </p:extLst>
          </p:nvPr>
        </p:nvGraphicFramePr>
        <p:xfrm>
          <a:off x="5125730" y="595810"/>
          <a:ext cx="6365685" cy="577864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95801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graphicEl>
                                              <a:dgm id="{09E77C6D-E311-4C95-A792-DBF07C6A7F2B}"/>
                                            </p:graphicEl>
                                          </p:spTgt>
                                        </p:tgtEl>
                                        <p:attrNameLst>
                                          <p:attrName>style.visibility</p:attrName>
                                        </p:attrNameLst>
                                      </p:cBhvr>
                                      <p:to>
                                        <p:strVal val="visible"/>
                                      </p:to>
                                    </p:set>
                                    <p:animEffect transition="in" filter="fade">
                                      <p:cBhvr>
                                        <p:cTn id="7" dur="1000"/>
                                        <p:tgtEl>
                                          <p:spTgt spid="10">
                                            <p:graphicEl>
                                              <a:dgm id="{09E77C6D-E311-4C95-A792-DBF07C6A7F2B}"/>
                                            </p:graphicEl>
                                          </p:spTgt>
                                        </p:tgtEl>
                                      </p:cBhvr>
                                    </p:animEffect>
                                    <p:anim calcmode="lin" valueType="num">
                                      <p:cBhvr>
                                        <p:cTn id="8" dur="1000" fill="hold"/>
                                        <p:tgtEl>
                                          <p:spTgt spid="10">
                                            <p:graphicEl>
                                              <a:dgm id="{09E77C6D-E311-4C95-A792-DBF07C6A7F2B}"/>
                                            </p:graphicEl>
                                          </p:spTgt>
                                        </p:tgtEl>
                                        <p:attrNameLst>
                                          <p:attrName>ppt_x</p:attrName>
                                        </p:attrNameLst>
                                      </p:cBhvr>
                                      <p:tavLst>
                                        <p:tav tm="0">
                                          <p:val>
                                            <p:strVal val="#ppt_x"/>
                                          </p:val>
                                        </p:tav>
                                        <p:tav tm="100000">
                                          <p:val>
                                            <p:strVal val="#ppt_x"/>
                                          </p:val>
                                        </p:tav>
                                      </p:tavLst>
                                    </p:anim>
                                    <p:anim calcmode="lin" valueType="num">
                                      <p:cBhvr>
                                        <p:cTn id="9" dur="1000" fill="hold"/>
                                        <p:tgtEl>
                                          <p:spTgt spid="10">
                                            <p:graphicEl>
                                              <a:dgm id="{09E77C6D-E311-4C95-A792-DBF07C6A7F2B}"/>
                                            </p:graphic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graphicEl>
                                              <a:dgm id="{767C665C-C810-4855-9F95-F8B09F20FFB9}"/>
                                            </p:graphicEl>
                                          </p:spTgt>
                                        </p:tgtEl>
                                        <p:attrNameLst>
                                          <p:attrName>style.visibility</p:attrName>
                                        </p:attrNameLst>
                                      </p:cBhvr>
                                      <p:to>
                                        <p:strVal val="visible"/>
                                      </p:to>
                                    </p:set>
                                    <p:animEffect transition="in" filter="fade">
                                      <p:cBhvr>
                                        <p:cTn id="12" dur="1000"/>
                                        <p:tgtEl>
                                          <p:spTgt spid="10">
                                            <p:graphicEl>
                                              <a:dgm id="{767C665C-C810-4855-9F95-F8B09F20FFB9}"/>
                                            </p:graphicEl>
                                          </p:spTgt>
                                        </p:tgtEl>
                                      </p:cBhvr>
                                    </p:animEffect>
                                    <p:anim calcmode="lin" valueType="num">
                                      <p:cBhvr>
                                        <p:cTn id="13" dur="1000" fill="hold"/>
                                        <p:tgtEl>
                                          <p:spTgt spid="10">
                                            <p:graphicEl>
                                              <a:dgm id="{767C665C-C810-4855-9F95-F8B09F20FFB9}"/>
                                            </p:graphicEl>
                                          </p:spTgt>
                                        </p:tgtEl>
                                        <p:attrNameLst>
                                          <p:attrName>ppt_x</p:attrName>
                                        </p:attrNameLst>
                                      </p:cBhvr>
                                      <p:tavLst>
                                        <p:tav tm="0">
                                          <p:val>
                                            <p:strVal val="#ppt_x"/>
                                          </p:val>
                                        </p:tav>
                                        <p:tav tm="100000">
                                          <p:val>
                                            <p:strVal val="#ppt_x"/>
                                          </p:val>
                                        </p:tav>
                                      </p:tavLst>
                                    </p:anim>
                                    <p:anim calcmode="lin" valueType="num">
                                      <p:cBhvr>
                                        <p:cTn id="14" dur="1000" fill="hold"/>
                                        <p:tgtEl>
                                          <p:spTgt spid="10">
                                            <p:graphicEl>
                                              <a:dgm id="{767C665C-C810-4855-9F95-F8B09F20FFB9}"/>
                                            </p:graphic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0">
                                            <p:graphicEl>
                                              <a:dgm id="{28AD92E3-6262-48D1-B88E-A113E7239AA1}"/>
                                            </p:graphicEl>
                                          </p:spTgt>
                                        </p:tgtEl>
                                        <p:attrNameLst>
                                          <p:attrName>style.visibility</p:attrName>
                                        </p:attrNameLst>
                                      </p:cBhvr>
                                      <p:to>
                                        <p:strVal val="visible"/>
                                      </p:to>
                                    </p:set>
                                    <p:animEffect transition="in" filter="fade">
                                      <p:cBhvr>
                                        <p:cTn id="19" dur="1000"/>
                                        <p:tgtEl>
                                          <p:spTgt spid="10">
                                            <p:graphicEl>
                                              <a:dgm id="{28AD92E3-6262-48D1-B88E-A113E7239AA1}"/>
                                            </p:graphicEl>
                                          </p:spTgt>
                                        </p:tgtEl>
                                      </p:cBhvr>
                                    </p:animEffect>
                                    <p:anim calcmode="lin" valueType="num">
                                      <p:cBhvr>
                                        <p:cTn id="20" dur="1000" fill="hold"/>
                                        <p:tgtEl>
                                          <p:spTgt spid="10">
                                            <p:graphicEl>
                                              <a:dgm id="{28AD92E3-6262-48D1-B88E-A113E7239AA1}"/>
                                            </p:graphicEl>
                                          </p:spTgt>
                                        </p:tgtEl>
                                        <p:attrNameLst>
                                          <p:attrName>ppt_x</p:attrName>
                                        </p:attrNameLst>
                                      </p:cBhvr>
                                      <p:tavLst>
                                        <p:tav tm="0">
                                          <p:val>
                                            <p:strVal val="#ppt_x"/>
                                          </p:val>
                                        </p:tav>
                                        <p:tav tm="100000">
                                          <p:val>
                                            <p:strVal val="#ppt_x"/>
                                          </p:val>
                                        </p:tav>
                                      </p:tavLst>
                                    </p:anim>
                                    <p:anim calcmode="lin" valueType="num">
                                      <p:cBhvr>
                                        <p:cTn id="21" dur="1000" fill="hold"/>
                                        <p:tgtEl>
                                          <p:spTgt spid="10">
                                            <p:graphicEl>
                                              <a:dgm id="{28AD92E3-6262-48D1-B88E-A113E7239AA1}"/>
                                            </p:graphic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0">
                                            <p:graphicEl>
                                              <a:dgm id="{FB5E58B2-ED50-44E3-A716-790F96211CA1}"/>
                                            </p:graphicEl>
                                          </p:spTgt>
                                        </p:tgtEl>
                                        <p:attrNameLst>
                                          <p:attrName>style.visibility</p:attrName>
                                        </p:attrNameLst>
                                      </p:cBhvr>
                                      <p:to>
                                        <p:strVal val="visible"/>
                                      </p:to>
                                    </p:set>
                                    <p:animEffect transition="in" filter="fade">
                                      <p:cBhvr>
                                        <p:cTn id="24" dur="1000"/>
                                        <p:tgtEl>
                                          <p:spTgt spid="10">
                                            <p:graphicEl>
                                              <a:dgm id="{FB5E58B2-ED50-44E3-A716-790F96211CA1}"/>
                                            </p:graphicEl>
                                          </p:spTgt>
                                        </p:tgtEl>
                                      </p:cBhvr>
                                    </p:animEffect>
                                    <p:anim calcmode="lin" valueType="num">
                                      <p:cBhvr>
                                        <p:cTn id="25" dur="1000" fill="hold"/>
                                        <p:tgtEl>
                                          <p:spTgt spid="10">
                                            <p:graphicEl>
                                              <a:dgm id="{FB5E58B2-ED50-44E3-A716-790F96211CA1}"/>
                                            </p:graphicEl>
                                          </p:spTgt>
                                        </p:tgtEl>
                                        <p:attrNameLst>
                                          <p:attrName>ppt_x</p:attrName>
                                        </p:attrNameLst>
                                      </p:cBhvr>
                                      <p:tavLst>
                                        <p:tav tm="0">
                                          <p:val>
                                            <p:strVal val="#ppt_x"/>
                                          </p:val>
                                        </p:tav>
                                        <p:tav tm="100000">
                                          <p:val>
                                            <p:strVal val="#ppt_x"/>
                                          </p:val>
                                        </p:tav>
                                      </p:tavLst>
                                    </p:anim>
                                    <p:anim calcmode="lin" valueType="num">
                                      <p:cBhvr>
                                        <p:cTn id="26" dur="1000" fill="hold"/>
                                        <p:tgtEl>
                                          <p:spTgt spid="10">
                                            <p:graphicEl>
                                              <a:dgm id="{FB5E58B2-ED50-44E3-A716-790F96211CA1}"/>
                                            </p:graphic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0">
                                            <p:graphicEl>
                                              <a:dgm id="{3ABF3D04-6179-4278-8014-F0D5FAEFC997}"/>
                                            </p:graphicEl>
                                          </p:spTgt>
                                        </p:tgtEl>
                                        <p:attrNameLst>
                                          <p:attrName>style.visibility</p:attrName>
                                        </p:attrNameLst>
                                      </p:cBhvr>
                                      <p:to>
                                        <p:strVal val="visible"/>
                                      </p:to>
                                    </p:set>
                                    <p:animEffect transition="in" filter="fade">
                                      <p:cBhvr>
                                        <p:cTn id="31" dur="1000"/>
                                        <p:tgtEl>
                                          <p:spTgt spid="10">
                                            <p:graphicEl>
                                              <a:dgm id="{3ABF3D04-6179-4278-8014-F0D5FAEFC997}"/>
                                            </p:graphicEl>
                                          </p:spTgt>
                                        </p:tgtEl>
                                      </p:cBhvr>
                                    </p:animEffect>
                                    <p:anim calcmode="lin" valueType="num">
                                      <p:cBhvr>
                                        <p:cTn id="32" dur="1000" fill="hold"/>
                                        <p:tgtEl>
                                          <p:spTgt spid="10">
                                            <p:graphicEl>
                                              <a:dgm id="{3ABF3D04-6179-4278-8014-F0D5FAEFC997}"/>
                                            </p:graphicEl>
                                          </p:spTgt>
                                        </p:tgtEl>
                                        <p:attrNameLst>
                                          <p:attrName>ppt_x</p:attrName>
                                        </p:attrNameLst>
                                      </p:cBhvr>
                                      <p:tavLst>
                                        <p:tav tm="0">
                                          <p:val>
                                            <p:strVal val="#ppt_x"/>
                                          </p:val>
                                        </p:tav>
                                        <p:tav tm="100000">
                                          <p:val>
                                            <p:strVal val="#ppt_x"/>
                                          </p:val>
                                        </p:tav>
                                      </p:tavLst>
                                    </p:anim>
                                    <p:anim calcmode="lin" valueType="num">
                                      <p:cBhvr>
                                        <p:cTn id="33" dur="1000" fill="hold"/>
                                        <p:tgtEl>
                                          <p:spTgt spid="10">
                                            <p:graphicEl>
                                              <a:dgm id="{3ABF3D04-6179-4278-8014-F0D5FAEFC997}"/>
                                            </p:graphicEl>
                                          </p:spTgt>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0">
                                            <p:graphicEl>
                                              <a:dgm id="{BC03F2C4-A7A9-40DC-AB41-DF3FD8BFDE12}"/>
                                            </p:graphicEl>
                                          </p:spTgt>
                                        </p:tgtEl>
                                        <p:attrNameLst>
                                          <p:attrName>style.visibility</p:attrName>
                                        </p:attrNameLst>
                                      </p:cBhvr>
                                      <p:to>
                                        <p:strVal val="visible"/>
                                      </p:to>
                                    </p:set>
                                    <p:animEffect transition="in" filter="fade">
                                      <p:cBhvr>
                                        <p:cTn id="36" dur="1000"/>
                                        <p:tgtEl>
                                          <p:spTgt spid="10">
                                            <p:graphicEl>
                                              <a:dgm id="{BC03F2C4-A7A9-40DC-AB41-DF3FD8BFDE12}"/>
                                            </p:graphicEl>
                                          </p:spTgt>
                                        </p:tgtEl>
                                      </p:cBhvr>
                                    </p:animEffect>
                                    <p:anim calcmode="lin" valueType="num">
                                      <p:cBhvr>
                                        <p:cTn id="37" dur="1000" fill="hold"/>
                                        <p:tgtEl>
                                          <p:spTgt spid="10">
                                            <p:graphicEl>
                                              <a:dgm id="{BC03F2C4-A7A9-40DC-AB41-DF3FD8BFDE12}"/>
                                            </p:graphicEl>
                                          </p:spTgt>
                                        </p:tgtEl>
                                        <p:attrNameLst>
                                          <p:attrName>ppt_x</p:attrName>
                                        </p:attrNameLst>
                                      </p:cBhvr>
                                      <p:tavLst>
                                        <p:tav tm="0">
                                          <p:val>
                                            <p:strVal val="#ppt_x"/>
                                          </p:val>
                                        </p:tav>
                                        <p:tav tm="100000">
                                          <p:val>
                                            <p:strVal val="#ppt_x"/>
                                          </p:val>
                                        </p:tav>
                                      </p:tavLst>
                                    </p:anim>
                                    <p:anim calcmode="lin" valueType="num">
                                      <p:cBhvr>
                                        <p:cTn id="38" dur="1000" fill="hold"/>
                                        <p:tgtEl>
                                          <p:spTgt spid="10">
                                            <p:graphicEl>
                                              <a:dgm id="{BC03F2C4-A7A9-40DC-AB41-DF3FD8BFDE12}"/>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Sub>
          <a:bldDgm bld="one"/>
        </p:bldSub>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3" name="Rectangle 16">
            <a:extLst>
              <a:ext uri="{FF2B5EF4-FFF2-40B4-BE49-F238E27FC236}">
                <a16:creationId xmlns:a16="http://schemas.microsoft.com/office/drawing/2014/main" id="{A9D01BD4-D715-47C5-936E-D17703C9AE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91890A8B-F059-4AE3-9613-59E72BC92D04}"/>
              </a:ext>
            </a:extLst>
          </p:cNvPr>
          <p:cNvSpPr>
            <a:spLocks noGrp="1"/>
          </p:cNvSpPr>
          <p:nvPr>
            <p:ph type="title"/>
          </p:nvPr>
        </p:nvSpPr>
        <p:spPr>
          <a:xfrm>
            <a:off x="596425" y="1507415"/>
            <a:ext cx="4065488" cy="3903332"/>
          </a:xfrm>
        </p:spPr>
        <p:txBody>
          <a:bodyPr anchor="t">
            <a:normAutofit/>
          </a:bodyPr>
          <a:lstStyle/>
          <a:p>
            <a:r>
              <a:rPr lang="pt-BR" sz="4000" dirty="0">
                <a:solidFill>
                  <a:schemeClr val="tx1">
                    <a:lumMod val="95000"/>
                  </a:schemeClr>
                </a:solidFill>
              </a:rPr>
              <a:t>O QUE É UMA INTELIGÊNCIA ARTIFICIAL?</a:t>
            </a:r>
            <a:br>
              <a:rPr lang="pt-BR" sz="4000" dirty="0">
                <a:solidFill>
                  <a:schemeClr val="tx1">
                    <a:lumMod val="95000"/>
                  </a:schemeClr>
                </a:solidFill>
              </a:rPr>
            </a:br>
            <a:br>
              <a:rPr lang="pt-BR" sz="4000" dirty="0">
                <a:solidFill>
                  <a:schemeClr val="tx1">
                    <a:lumMod val="95000"/>
                  </a:schemeClr>
                </a:solidFill>
              </a:rPr>
            </a:br>
            <a:endParaRPr lang="pt-BR" sz="4000" dirty="0">
              <a:solidFill>
                <a:schemeClr val="tx1">
                  <a:lumMod val="95000"/>
                </a:schemeClr>
              </a:solidFill>
            </a:endParaRPr>
          </a:p>
        </p:txBody>
      </p:sp>
      <p:sp>
        <p:nvSpPr>
          <p:cNvPr id="34" name="Rectangle 18">
            <a:extLst>
              <a:ext uri="{FF2B5EF4-FFF2-40B4-BE49-F238E27FC236}">
                <a16:creationId xmlns:a16="http://schemas.microsoft.com/office/drawing/2014/main" id="{8E095A5C-C0E1-442D-A262-3354333CA8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5673" y="457200"/>
            <a:ext cx="4206240" cy="94997"/>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35" name="Rectangle 20">
            <a:extLst>
              <a:ext uri="{FF2B5EF4-FFF2-40B4-BE49-F238E27FC236}">
                <a16:creationId xmlns:a16="http://schemas.microsoft.com/office/drawing/2014/main" id="{7884CF81-7E80-4D00-BC0F-A2166793C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17585" y="457200"/>
            <a:ext cx="658368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
        <p:nvSpPr>
          <p:cNvPr id="53" name="Título 1">
            <a:extLst>
              <a:ext uri="{FF2B5EF4-FFF2-40B4-BE49-F238E27FC236}">
                <a16:creationId xmlns:a16="http://schemas.microsoft.com/office/drawing/2014/main" id="{F5F747B1-4053-4382-9089-443D7CCA182D}"/>
              </a:ext>
            </a:extLst>
          </p:cNvPr>
          <p:cNvSpPr txBox="1">
            <a:spLocks/>
          </p:cNvSpPr>
          <p:nvPr/>
        </p:nvSpPr>
        <p:spPr>
          <a:xfrm>
            <a:off x="5117585" y="1540872"/>
            <a:ext cx="4065488" cy="3903332"/>
          </a:xfrm>
          <a:prstGeom prst="rect">
            <a:avLst/>
          </a:prstGeom>
        </p:spPr>
        <p:txBody>
          <a:bodyPr vert="horz" lIns="91440" tIns="45720" rIns="91440" bIns="45720" rtlCol="0" anchor="t">
            <a:normAutofit/>
          </a:bodyPr>
          <a:lst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sz="4000" dirty="0">
                <a:solidFill>
                  <a:schemeClr val="tx1">
                    <a:lumMod val="95000"/>
                  </a:schemeClr>
                </a:solidFill>
              </a:rPr>
              <a:t>SÓ ROBÔS SÃO Inteligências artificiais?</a:t>
            </a:r>
          </a:p>
        </p:txBody>
      </p:sp>
    </p:spTree>
    <p:extLst>
      <p:ext uri="{BB962C8B-B14F-4D97-AF65-F5344CB8AC3E}">
        <p14:creationId xmlns:p14="http://schemas.microsoft.com/office/powerpoint/2010/main" val="408384750"/>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EC57FE0C-3DFB-4FBE-815D-D01128081415}"/>
              </a:ext>
            </a:extLst>
          </p:cNvPr>
          <p:cNvSpPr>
            <a:spLocks noGrp="1"/>
          </p:cNvSpPr>
          <p:nvPr>
            <p:ph type="title"/>
          </p:nvPr>
        </p:nvSpPr>
        <p:spPr>
          <a:xfrm>
            <a:off x="581192" y="5264487"/>
            <a:ext cx="11029616" cy="718870"/>
          </a:xfrm>
        </p:spPr>
        <p:txBody>
          <a:bodyPr>
            <a:normAutofit/>
          </a:bodyPr>
          <a:lstStyle/>
          <a:p>
            <a:r>
              <a:rPr lang="pt-BR">
                <a:solidFill>
                  <a:srgbClr val="FFFEFF"/>
                </a:solidFill>
              </a:rPr>
              <a:t>O que é uma inteligência artificial?</a:t>
            </a:r>
          </a:p>
        </p:txBody>
      </p:sp>
      <p:graphicFrame>
        <p:nvGraphicFramePr>
          <p:cNvPr id="4" name="Espaço Reservado para Conteúdo 3">
            <a:extLst>
              <a:ext uri="{FF2B5EF4-FFF2-40B4-BE49-F238E27FC236}">
                <a16:creationId xmlns:a16="http://schemas.microsoft.com/office/drawing/2014/main" id="{46338770-6B87-46CB-A222-1DAEC5587758}"/>
              </a:ext>
            </a:extLst>
          </p:cNvPr>
          <p:cNvGraphicFramePr>
            <a:graphicFrameLocks noGrp="1"/>
          </p:cNvGraphicFramePr>
          <p:nvPr>
            <p:ph idx="1"/>
            <p:extLst>
              <p:ext uri="{D42A27DB-BD31-4B8C-83A1-F6EECF244321}">
                <p14:modId xmlns:p14="http://schemas.microsoft.com/office/powerpoint/2010/main" val="1905744452"/>
              </p:ext>
            </p:extLst>
          </p:nvPr>
        </p:nvGraphicFramePr>
        <p:xfrm>
          <a:off x="642938" y="858445"/>
          <a:ext cx="10906125" cy="39612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89877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4">
                                            <p:graphicEl>
                                              <a:dgm id="{B3B865AD-9846-4815-989A-7B05C36524E9}"/>
                                            </p:graphicEl>
                                          </p:spTgt>
                                        </p:tgtEl>
                                        <p:attrNameLst>
                                          <p:attrName>style.visibility</p:attrName>
                                        </p:attrNameLst>
                                      </p:cBhvr>
                                      <p:to>
                                        <p:strVal val="visible"/>
                                      </p:to>
                                    </p:set>
                                    <p:animEffect transition="in" filter="circle(in)">
                                      <p:cBhvr>
                                        <p:cTn id="7" dur="2000"/>
                                        <p:tgtEl>
                                          <p:spTgt spid="4">
                                            <p:graphicEl>
                                              <a:dgm id="{B3B865AD-9846-4815-989A-7B05C36524E9}"/>
                                            </p:graphicEl>
                                          </p:spTgt>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4">
                                            <p:graphicEl>
                                              <a:dgm id="{23462F82-A7B5-4D4E-A609-6F1CF8E0047A}"/>
                                            </p:graphicEl>
                                          </p:spTgt>
                                        </p:tgtEl>
                                        <p:attrNameLst>
                                          <p:attrName>style.visibility</p:attrName>
                                        </p:attrNameLst>
                                      </p:cBhvr>
                                      <p:to>
                                        <p:strVal val="visible"/>
                                      </p:to>
                                    </p:set>
                                    <p:animEffect transition="in" filter="circle(in)">
                                      <p:cBhvr>
                                        <p:cTn id="10" dur="2000"/>
                                        <p:tgtEl>
                                          <p:spTgt spid="4">
                                            <p:graphicEl>
                                              <a:dgm id="{23462F82-A7B5-4D4E-A609-6F1CF8E0047A}"/>
                                            </p:graphicEl>
                                          </p:spTgt>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4">
                                            <p:graphicEl>
                                              <a:dgm id="{1D3FF1B5-8810-452B-AC19-50A43A6ADE27}"/>
                                            </p:graphicEl>
                                          </p:spTgt>
                                        </p:tgtEl>
                                        <p:attrNameLst>
                                          <p:attrName>style.visibility</p:attrName>
                                        </p:attrNameLst>
                                      </p:cBhvr>
                                      <p:to>
                                        <p:strVal val="visible"/>
                                      </p:to>
                                    </p:set>
                                    <p:animEffect transition="in" filter="circle(in)">
                                      <p:cBhvr>
                                        <p:cTn id="15" dur="2000"/>
                                        <p:tgtEl>
                                          <p:spTgt spid="4">
                                            <p:graphicEl>
                                              <a:dgm id="{1D3FF1B5-8810-452B-AC19-50A43A6ADE27}"/>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4">
                                            <p:graphicEl>
                                              <a:dgm id="{F01257FB-2792-49FB-A644-F976E9DABC24}"/>
                                            </p:graphicEl>
                                          </p:spTgt>
                                        </p:tgtEl>
                                        <p:attrNameLst>
                                          <p:attrName>style.visibility</p:attrName>
                                        </p:attrNameLst>
                                      </p:cBhvr>
                                      <p:to>
                                        <p:strVal val="visible"/>
                                      </p:to>
                                    </p:set>
                                    <p:animEffect transition="in" filter="circle(in)">
                                      <p:cBhvr>
                                        <p:cTn id="20" dur="2000"/>
                                        <p:tgtEl>
                                          <p:spTgt spid="4">
                                            <p:graphicEl>
                                              <a:dgm id="{F01257FB-2792-49FB-A644-F976E9DABC24}"/>
                                            </p:graphicEl>
                                          </p:spTgt>
                                        </p:tgtEl>
                                      </p:cBhvr>
                                    </p:animEffect>
                                  </p:childTnLst>
                                </p:cTn>
                              </p:par>
                              <p:par>
                                <p:cTn id="21" presetID="6" presetClass="entr" presetSubtype="16" fill="hold" grpId="0" nodeType="withEffect">
                                  <p:stCondLst>
                                    <p:cond delay="0"/>
                                  </p:stCondLst>
                                  <p:childTnLst>
                                    <p:set>
                                      <p:cBhvr>
                                        <p:cTn id="22" dur="1" fill="hold">
                                          <p:stCondLst>
                                            <p:cond delay="0"/>
                                          </p:stCondLst>
                                        </p:cTn>
                                        <p:tgtEl>
                                          <p:spTgt spid="4">
                                            <p:graphicEl>
                                              <a:dgm id="{5BD6CADB-8705-40A7-8C2C-0559D217A993}"/>
                                            </p:graphicEl>
                                          </p:spTgt>
                                        </p:tgtEl>
                                        <p:attrNameLst>
                                          <p:attrName>style.visibility</p:attrName>
                                        </p:attrNameLst>
                                      </p:cBhvr>
                                      <p:to>
                                        <p:strVal val="visible"/>
                                      </p:to>
                                    </p:set>
                                    <p:animEffect transition="in" filter="circle(in)">
                                      <p:cBhvr>
                                        <p:cTn id="23" dur="2000"/>
                                        <p:tgtEl>
                                          <p:spTgt spid="4">
                                            <p:graphicEl>
                                              <a:dgm id="{5BD6CADB-8705-40A7-8C2C-0559D217A993}"/>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6" presetClass="entr" presetSubtype="16" fill="hold" grpId="0" nodeType="clickEffect">
                                  <p:stCondLst>
                                    <p:cond delay="0"/>
                                  </p:stCondLst>
                                  <p:childTnLst>
                                    <p:set>
                                      <p:cBhvr>
                                        <p:cTn id="27" dur="1" fill="hold">
                                          <p:stCondLst>
                                            <p:cond delay="0"/>
                                          </p:stCondLst>
                                        </p:cTn>
                                        <p:tgtEl>
                                          <p:spTgt spid="4">
                                            <p:graphicEl>
                                              <a:dgm id="{694AD080-2BB5-46BA-8CEF-C211F6811803}"/>
                                            </p:graphicEl>
                                          </p:spTgt>
                                        </p:tgtEl>
                                        <p:attrNameLst>
                                          <p:attrName>style.visibility</p:attrName>
                                        </p:attrNameLst>
                                      </p:cBhvr>
                                      <p:to>
                                        <p:strVal val="visible"/>
                                      </p:to>
                                    </p:set>
                                    <p:animEffect transition="in" filter="circle(in)">
                                      <p:cBhvr>
                                        <p:cTn id="28" dur="2000"/>
                                        <p:tgtEl>
                                          <p:spTgt spid="4">
                                            <p:graphicEl>
                                              <a:dgm id="{694AD080-2BB5-46BA-8CEF-C211F6811803}"/>
                                            </p:graphicEl>
                                          </p:spTgt>
                                        </p:tgtEl>
                                      </p:cBhvr>
                                    </p:animEffect>
                                  </p:childTnLst>
                                </p:cTn>
                              </p:par>
                            </p:childTnLst>
                          </p:cTn>
                        </p:par>
                      </p:childTnLst>
                    </p:cTn>
                  </p:par>
                  <p:par>
                    <p:cTn id="29" fill="hold">
                      <p:stCondLst>
                        <p:cond delay="indefinite"/>
                      </p:stCondLst>
                      <p:childTnLst>
                        <p:par>
                          <p:cTn id="30" fill="hold">
                            <p:stCondLst>
                              <p:cond delay="0"/>
                            </p:stCondLst>
                            <p:childTnLst>
                              <p:par>
                                <p:cTn id="31" presetID="6" presetClass="entr" presetSubtype="16" fill="hold" grpId="0" nodeType="clickEffect">
                                  <p:stCondLst>
                                    <p:cond delay="0"/>
                                  </p:stCondLst>
                                  <p:childTnLst>
                                    <p:set>
                                      <p:cBhvr>
                                        <p:cTn id="32" dur="1" fill="hold">
                                          <p:stCondLst>
                                            <p:cond delay="0"/>
                                          </p:stCondLst>
                                        </p:cTn>
                                        <p:tgtEl>
                                          <p:spTgt spid="4">
                                            <p:graphicEl>
                                              <a:dgm id="{534C7B6E-076A-4FDD-9841-6739A30E039B}"/>
                                            </p:graphicEl>
                                          </p:spTgt>
                                        </p:tgtEl>
                                        <p:attrNameLst>
                                          <p:attrName>style.visibility</p:attrName>
                                        </p:attrNameLst>
                                      </p:cBhvr>
                                      <p:to>
                                        <p:strVal val="visible"/>
                                      </p:to>
                                    </p:set>
                                    <p:animEffect transition="in" filter="circle(in)">
                                      <p:cBhvr>
                                        <p:cTn id="33" dur="2000"/>
                                        <p:tgtEl>
                                          <p:spTgt spid="4">
                                            <p:graphicEl>
                                              <a:dgm id="{534C7B6E-076A-4FDD-9841-6739A30E039B}"/>
                                            </p:graphicEl>
                                          </p:spTgt>
                                        </p:tgtEl>
                                      </p:cBhvr>
                                    </p:animEffect>
                                  </p:childTnLst>
                                </p:cTn>
                              </p:par>
                              <p:par>
                                <p:cTn id="34" presetID="6" presetClass="entr" presetSubtype="16" fill="hold" grpId="0" nodeType="withEffect">
                                  <p:stCondLst>
                                    <p:cond delay="0"/>
                                  </p:stCondLst>
                                  <p:childTnLst>
                                    <p:set>
                                      <p:cBhvr>
                                        <p:cTn id="35" dur="1" fill="hold">
                                          <p:stCondLst>
                                            <p:cond delay="0"/>
                                          </p:stCondLst>
                                        </p:cTn>
                                        <p:tgtEl>
                                          <p:spTgt spid="4">
                                            <p:graphicEl>
                                              <a:dgm id="{4AB657CA-7536-4E0F-AFE7-5D5C62966E7E}"/>
                                            </p:graphicEl>
                                          </p:spTgt>
                                        </p:tgtEl>
                                        <p:attrNameLst>
                                          <p:attrName>style.visibility</p:attrName>
                                        </p:attrNameLst>
                                      </p:cBhvr>
                                      <p:to>
                                        <p:strVal val="visible"/>
                                      </p:to>
                                    </p:set>
                                    <p:animEffect transition="in" filter="circle(in)">
                                      <p:cBhvr>
                                        <p:cTn id="36" dur="2000"/>
                                        <p:tgtEl>
                                          <p:spTgt spid="4">
                                            <p:graphicEl>
                                              <a:dgm id="{4AB657CA-7536-4E0F-AFE7-5D5C62966E7E}"/>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6" presetClass="entr" presetSubtype="16" fill="hold" grpId="0" nodeType="clickEffect">
                                  <p:stCondLst>
                                    <p:cond delay="0"/>
                                  </p:stCondLst>
                                  <p:childTnLst>
                                    <p:set>
                                      <p:cBhvr>
                                        <p:cTn id="40" dur="1" fill="hold">
                                          <p:stCondLst>
                                            <p:cond delay="0"/>
                                          </p:stCondLst>
                                        </p:cTn>
                                        <p:tgtEl>
                                          <p:spTgt spid="4">
                                            <p:graphicEl>
                                              <a:dgm id="{03973CDE-D6F6-4853-9C3B-950C9A7217BF}"/>
                                            </p:graphicEl>
                                          </p:spTgt>
                                        </p:tgtEl>
                                        <p:attrNameLst>
                                          <p:attrName>style.visibility</p:attrName>
                                        </p:attrNameLst>
                                      </p:cBhvr>
                                      <p:to>
                                        <p:strVal val="visible"/>
                                      </p:to>
                                    </p:set>
                                    <p:animEffect transition="in" filter="circle(in)">
                                      <p:cBhvr>
                                        <p:cTn id="41" dur="2000"/>
                                        <p:tgtEl>
                                          <p:spTgt spid="4">
                                            <p:graphicEl>
                                              <a:dgm id="{03973CDE-D6F6-4853-9C3B-950C9A7217BF}"/>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EC57FE0C-3DFB-4FBE-815D-D01128081415}"/>
              </a:ext>
            </a:extLst>
          </p:cNvPr>
          <p:cNvSpPr>
            <a:spLocks noGrp="1"/>
          </p:cNvSpPr>
          <p:nvPr>
            <p:ph type="title"/>
          </p:nvPr>
        </p:nvSpPr>
        <p:spPr>
          <a:xfrm>
            <a:off x="581192" y="5264487"/>
            <a:ext cx="11029616" cy="718870"/>
          </a:xfrm>
        </p:spPr>
        <p:txBody>
          <a:bodyPr>
            <a:normAutofit/>
          </a:bodyPr>
          <a:lstStyle/>
          <a:p>
            <a:r>
              <a:rPr lang="pt-BR">
                <a:solidFill>
                  <a:srgbClr val="FFFEFF"/>
                </a:solidFill>
              </a:rPr>
              <a:t>O que é uma inteligência artificial?</a:t>
            </a:r>
          </a:p>
        </p:txBody>
      </p:sp>
      <p:graphicFrame>
        <p:nvGraphicFramePr>
          <p:cNvPr id="4" name="Espaço Reservado para Conteúdo 3">
            <a:extLst>
              <a:ext uri="{FF2B5EF4-FFF2-40B4-BE49-F238E27FC236}">
                <a16:creationId xmlns:a16="http://schemas.microsoft.com/office/drawing/2014/main" id="{46338770-6B87-46CB-A222-1DAEC5587758}"/>
              </a:ext>
            </a:extLst>
          </p:cNvPr>
          <p:cNvGraphicFramePr>
            <a:graphicFrameLocks noGrp="1"/>
          </p:cNvGraphicFramePr>
          <p:nvPr>
            <p:ph idx="1"/>
            <p:extLst>
              <p:ext uri="{D42A27DB-BD31-4B8C-83A1-F6EECF244321}">
                <p14:modId xmlns:p14="http://schemas.microsoft.com/office/powerpoint/2010/main" val="3998273322"/>
              </p:ext>
            </p:extLst>
          </p:nvPr>
        </p:nvGraphicFramePr>
        <p:xfrm>
          <a:off x="642938" y="858445"/>
          <a:ext cx="10906125" cy="396120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CaixaDeTexto 2">
            <a:extLst>
              <a:ext uri="{FF2B5EF4-FFF2-40B4-BE49-F238E27FC236}">
                <a16:creationId xmlns:a16="http://schemas.microsoft.com/office/drawing/2014/main" id="{EAF606A4-6036-4FCA-97CF-87EA50B96E3B}"/>
              </a:ext>
            </a:extLst>
          </p:cNvPr>
          <p:cNvSpPr txBox="1"/>
          <p:nvPr/>
        </p:nvSpPr>
        <p:spPr>
          <a:xfrm>
            <a:off x="7763356" y="4158739"/>
            <a:ext cx="3975322" cy="923330"/>
          </a:xfrm>
          <a:prstGeom prst="rect">
            <a:avLst/>
          </a:prstGeom>
          <a:solidFill>
            <a:schemeClr val="accent4">
              <a:lumMod val="60000"/>
              <a:lumOff val="40000"/>
            </a:schemeClr>
          </a:solidFill>
        </p:spPr>
        <p:txBody>
          <a:bodyPr wrap="square" rtlCol="0">
            <a:spAutoFit/>
          </a:bodyPr>
          <a:lstStyle/>
          <a:p>
            <a:pPr algn="just"/>
            <a:r>
              <a:rPr lang="pt-BR" b="1" dirty="0">
                <a:latin typeface="Arial" pitchFamily="34" charset="0"/>
                <a:cs typeface="Arial" pitchFamily="34" charset="0"/>
              </a:rPr>
              <a:t>É muito difícil definir inteligência, podemos apenas analisar procedimento inteligente...</a:t>
            </a:r>
          </a:p>
        </p:txBody>
      </p:sp>
      <p:sp>
        <p:nvSpPr>
          <p:cNvPr id="5" name="CaixaDeTexto 4">
            <a:extLst>
              <a:ext uri="{FF2B5EF4-FFF2-40B4-BE49-F238E27FC236}">
                <a16:creationId xmlns:a16="http://schemas.microsoft.com/office/drawing/2014/main" id="{F5DD8FBE-DF41-4CCE-A5F2-371F94757A9E}"/>
              </a:ext>
            </a:extLst>
          </p:cNvPr>
          <p:cNvSpPr txBox="1"/>
          <p:nvPr/>
        </p:nvSpPr>
        <p:spPr>
          <a:xfrm>
            <a:off x="7763356" y="821014"/>
            <a:ext cx="3975322" cy="3277820"/>
          </a:xfrm>
          <a:prstGeom prst="rect">
            <a:avLst/>
          </a:prstGeom>
          <a:solidFill>
            <a:schemeClr val="accent4">
              <a:lumMod val="60000"/>
              <a:lumOff val="40000"/>
            </a:schemeClr>
          </a:solidFill>
        </p:spPr>
        <p:txBody>
          <a:bodyPr wrap="square" rtlCol="0">
            <a:spAutoFit/>
          </a:bodyPr>
          <a:lstStyle/>
          <a:p>
            <a:pPr marL="288000" indent="-288000" algn="just">
              <a:spcBef>
                <a:spcPct val="30000"/>
              </a:spcBef>
              <a:buFont typeface="Wingdings" pitchFamily="2" charset="2"/>
              <a:buChar char="§"/>
              <a:defRPr/>
            </a:pPr>
            <a:r>
              <a:rPr lang="pt-BR" dirty="0">
                <a:latin typeface="Arial" pitchFamily="34" charset="0"/>
              </a:rPr>
              <a:t>Habilidade de aprender e lidar</a:t>
            </a:r>
          </a:p>
          <a:p>
            <a:pPr marL="288000" indent="-288000" algn="just">
              <a:spcBef>
                <a:spcPct val="30000"/>
              </a:spcBef>
              <a:buFont typeface="Wingdings" pitchFamily="2" charset="2"/>
              <a:buChar char="§"/>
              <a:defRPr/>
            </a:pPr>
            <a:r>
              <a:rPr lang="pt-BR" dirty="0">
                <a:latin typeface="Arial" pitchFamily="34" charset="0"/>
              </a:rPr>
              <a:t>Habilidade de contemplar, pensar e raciocinar</a:t>
            </a:r>
          </a:p>
          <a:p>
            <a:pPr marL="288000" indent="-288000" algn="just">
              <a:spcBef>
                <a:spcPct val="30000"/>
              </a:spcBef>
              <a:buFont typeface="Wingdings" pitchFamily="2" charset="2"/>
              <a:buChar char="§"/>
              <a:defRPr/>
            </a:pPr>
            <a:r>
              <a:rPr lang="pt-BR" dirty="0">
                <a:latin typeface="Arial" pitchFamily="34" charset="0"/>
              </a:rPr>
              <a:t>Sinônimos:</a:t>
            </a:r>
          </a:p>
          <a:p>
            <a:pPr marL="745200" lvl="1" indent="-288000" algn="just">
              <a:spcBef>
                <a:spcPct val="30000"/>
              </a:spcBef>
              <a:buFont typeface="Wingdings" pitchFamily="2" charset="2"/>
              <a:buChar char="Ø"/>
              <a:defRPr/>
            </a:pPr>
            <a:r>
              <a:rPr lang="pt-BR" dirty="0">
                <a:latin typeface="Arial" pitchFamily="34" charset="0"/>
              </a:rPr>
              <a:t>Cérebro, mente, mentalidade, senso</a:t>
            </a:r>
          </a:p>
          <a:p>
            <a:pPr marL="288000" indent="-288000" algn="just">
              <a:spcBef>
                <a:spcPct val="30000"/>
              </a:spcBef>
              <a:buFont typeface="Wingdings" pitchFamily="2" charset="2"/>
              <a:buChar char="§"/>
              <a:defRPr/>
            </a:pPr>
            <a:r>
              <a:rPr lang="pt-BR" dirty="0">
                <a:latin typeface="Arial" pitchFamily="34" charset="0"/>
              </a:rPr>
              <a:t>Relacionados:</a:t>
            </a:r>
          </a:p>
          <a:p>
            <a:pPr marL="745200" lvl="1" indent="-288000" algn="just">
              <a:spcBef>
                <a:spcPct val="30000"/>
              </a:spcBef>
              <a:buFont typeface="Wingdings" pitchFamily="2" charset="2"/>
              <a:buChar char="Ø"/>
              <a:defRPr/>
            </a:pPr>
            <a:r>
              <a:rPr lang="pt-BR" dirty="0">
                <a:latin typeface="Arial" pitchFamily="34" charset="0"/>
              </a:rPr>
              <a:t>Discernimento, julgamento, perspicácia, sagacidade, sabedoria</a:t>
            </a:r>
          </a:p>
        </p:txBody>
      </p:sp>
      <p:sp>
        <p:nvSpPr>
          <p:cNvPr id="6" name="CaixaDeTexto 5">
            <a:extLst>
              <a:ext uri="{FF2B5EF4-FFF2-40B4-BE49-F238E27FC236}">
                <a16:creationId xmlns:a16="http://schemas.microsoft.com/office/drawing/2014/main" id="{AB685EFA-EBCE-4CE6-BE01-9C9FB8078090}"/>
              </a:ext>
            </a:extLst>
          </p:cNvPr>
          <p:cNvSpPr txBox="1"/>
          <p:nvPr/>
        </p:nvSpPr>
        <p:spPr>
          <a:xfrm>
            <a:off x="447817" y="1132114"/>
            <a:ext cx="184731" cy="369332"/>
          </a:xfrm>
          <a:prstGeom prst="rect">
            <a:avLst/>
          </a:prstGeom>
          <a:noFill/>
        </p:spPr>
        <p:txBody>
          <a:bodyPr wrap="none" rtlCol="0">
            <a:spAutoFit/>
          </a:bodyPr>
          <a:lstStyle/>
          <a:p>
            <a:endParaRPr lang="pt-BR" dirty="0"/>
          </a:p>
        </p:txBody>
      </p:sp>
    </p:spTree>
    <p:extLst>
      <p:ext uri="{BB962C8B-B14F-4D97-AF65-F5344CB8AC3E}">
        <p14:creationId xmlns:p14="http://schemas.microsoft.com/office/powerpoint/2010/main" val="2392543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 calcmode="lin" valueType="num">
                                      <p:cBhvr additive="base">
                                        <p:cTn id="7" dur="500" fill="hold"/>
                                        <p:tgtEl>
                                          <p:spTgt spid="5">
                                            <p:bg/>
                                          </p:spTgt>
                                        </p:tgtEl>
                                        <p:attrNameLst>
                                          <p:attrName>ppt_x</p:attrName>
                                        </p:attrNameLst>
                                      </p:cBhvr>
                                      <p:tavLst>
                                        <p:tav tm="0">
                                          <p:val>
                                            <p:strVal val="#ppt_x"/>
                                          </p:val>
                                        </p:tav>
                                        <p:tav tm="100000">
                                          <p:val>
                                            <p:strVal val="#ppt_x"/>
                                          </p:val>
                                        </p:tav>
                                      </p:tavLst>
                                    </p:anim>
                                    <p:anim calcmode="lin" valueType="num">
                                      <p:cBhvr additive="base">
                                        <p:cTn id="8" dur="500" fill="hold"/>
                                        <p:tgtEl>
                                          <p:spTgt spid="5">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 calcmode="lin" valueType="num">
                                      <p:cBhvr additive="base">
                                        <p:cTn id="19"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 calcmode="lin" valueType="num">
                                      <p:cBhvr additive="base">
                                        <p:cTn id="2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2" end="2"/>
                                            </p:txEl>
                                          </p:spTgt>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5">
                                            <p:txEl>
                                              <p:pRg st="3" end="3"/>
                                            </p:txEl>
                                          </p:spTgt>
                                        </p:tgtEl>
                                        <p:attrNameLst>
                                          <p:attrName>style.visibility</p:attrName>
                                        </p:attrNameLst>
                                      </p:cBhvr>
                                      <p:to>
                                        <p:strVal val="visible"/>
                                      </p:to>
                                    </p:set>
                                    <p:anim calcmode="lin" valueType="num">
                                      <p:cBhvr additive="base">
                                        <p:cTn id="29"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anim calcmode="lin" valueType="num">
                                      <p:cBhvr additive="base">
                                        <p:cTn id="35"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4" end="4"/>
                                            </p:txEl>
                                          </p:spTgt>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5">
                                            <p:txEl>
                                              <p:pRg st="5" end="5"/>
                                            </p:txEl>
                                          </p:spTgt>
                                        </p:tgtEl>
                                        <p:attrNameLst>
                                          <p:attrName>style.visibility</p:attrName>
                                        </p:attrNameLst>
                                      </p:cBhvr>
                                      <p:to>
                                        <p:strVal val="visible"/>
                                      </p:to>
                                    </p:set>
                                    <p:anim calcmode="lin" valueType="num">
                                      <p:cBhvr additive="base">
                                        <p:cTn id="39"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3"/>
                                        </p:tgtEl>
                                        <p:attrNameLst>
                                          <p:attrName>style.visibility</p:attrName>
                                        </p:attrNameLst>
                                      </p:cBhvr>
                                      <p:to>
                                        <p:strVal val="visible"/>
                                      </p:to>
                                    </p:set>
                                    <p:anim calcmode="lin" valueType="num">
                                      <p:cBhvr additive="base">
                                        <p:cTn id="45" dur="500" fill="hold"/>
                                        <p:tgtEl>
                                          <p:spTgt spid="3"/>
                                        </p:tgtEl>
                                        <p:attrNameLst>
                                          <p:attrName>ppt_x</p:attrName>
                                        </p:attrNameLst>
                                      </p:cBhvr>
                                      <p:tavLst>
                                        <p:tav tm="0">
                                          <p:val>
                                            <p:strVal val="#ppt_x"/>
                                          </p:val>
                                        </p:tav>
                                        <p:tav tm="100000">
                                          <p:val>
                                            <p:strVal val="#ppt_x"/>
                                          </p:val>
                                        </p:tav>
                                      </p:tavLst>
                                    </p:anim>
                                    <p:anim calcmode="lin" valueType="num">
                                      <p:cBhvr additive="base">
                                        <p:cTn id="4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build="p"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 name="Rectangle 28">
            <a:extLst>
              <a:ext uri="{FF2B5EF4-FFF2-40B4-BE49-F238E27FC236}">
                <a16:creationId xmlns:a16="http://schemas.microsoft.com/office/drawing/2014/main" id="{BFDA9692-ECDC-4B59-86B2-8C90FDE1A0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6712"/>
            <a:ext cx="12192000" cy="632128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12C05506-42A1-49C0-9D87-081CCD9023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ítulo 1">
            <a:extLst>
              <a:ext uri="{FF2B5EF4-FFF2-40B4-BE49-F238E27FC236}">
                <a16:creationId xmlns:a16="http://schemas.microsoft.com/office/drawing/2014/main" id="{EC57FE0C-3DFB-4FBE-815D-D01128081415}"/>
              </a:ext>
            </a:extLst>
          </p:cNvPr>
          <p:cNvSpPr>
            <a:spLocks noGrp="1"/>
          </p:cNvSpPr>
          <p:nvPr>
            <p:ph type="title"/>
          </p:nvPr>
        </p:nvSpPr>
        <p:spPr>
          <a:xfrm>
            <a:off x="581192" y="5264487"/>
            <a:ext cx="11029616" cy="718870"/>
          </a:xfrm>
        </p:spPr>
        <p:txBody>
          <a:bodyPr>
            <a:normAutofit/>
          </a:bodyPr>
          <a:lstStyle/>
          <a:p>
            <a:r>
              <a:rPr lang="pt-BR">
                <a:solidFill>
                  <a:srgbClr val="FFFEFF"/>
                </a:solidFill>
              </a:rPr>
              <a:t>O que é uma inteligência artificial?</a:t>
            </a:r>
          </a:p>
        </p:txBody>
      </p:sp>
      <p:graphicFrame>
        <p:nvGraphicFramePr>
          <p:cNvPr id="4" name="Espaço Reservado para Conteúdo 3">
            <a:extLst>
              <a:ext uri="{FF2B5EF4-FFF2-40B4-BE49-F238E27FC236}">
                <a16:creationId xmlns:a16="http://schemas.microsoft.com/office/drawing/2014/main" id="{46338770-6B87-46CB-A222-1DAEC5587758}"/>
              </a:ext>
            </a:extLst>
          </p:cNvPr>
          <p:cNvGraphicFramePr>
            <a:graphicFrameLocks noGrp="1"/>
          </p:cNvGraphicFramePr>
          <p:nvPr>
            <p:ph idx="1"/>
            <p:extLst>
              <p:ext uri="{D42A27DB-BD31-4B8C-83A1-F6EECF244321}">
                <p14:modId xmlns:p14="http://schemas.microsoft.com/office/powerpoint/2010/main" val="891538659"/>
              </p:ext>
            </p:extLst>
          </p:nvPr>
        </p:nvGraphicFramePr>
        <p:xfrm>
          <a:off x="642938" y="858445"/>
          <a:ext cx="10906125" cy="39612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CaixaDeTexto 4">
            <a:extLst>
              <a:ext uri="{FF2B5EF4-FFF2-40B4-BE49-F238E27FC236}">
                <a16:creationId xmlns:a16="http://schemas.microsoft.com/office/drawing/2014/main" id="{F5DD8FBE-DF41-4CCE-A5F2-371F94757A9E}"/>
              </a:ext>
            </a:extLst>
          </p:cNvPr>
          <p:cNvSpPr txBox="1"/>
          <p:nvPr/>
        </p:nvSpPr>
        <p:spPr>
          <a:xfrm>
            <a:off x="447817" y="1316898"/>
            <a:ext cx="3797612" cy="3250121"/>
          </a:xfrm>
          <a:prstGeom prst="rect">
            <a:avLst/>
          </a:prstGeom>
          <a:solidFill>
            <a:schemeClr val="accent6">
              <a:lumMod val="40000"/>
              <a:lumOff val="60000"/>
            </a:schemeClr>
          </a:solidFill>
        </p:spPr>
        <p:txBody>
          <a:bodyPr wrap="square" rtlCol="0">
            <a:spAutoFit/>
          </a:bodyPr>
          <a:lstStyle/>
          <a:p>
            <a:pPr marL="288000" indent="-288000" algn="just">
              <a:spcBef>
                <a:spcPct val="30000"/>
              </a:spcBef>
              <a:buFont typeface="Wingdings" pitchFamily="2" charset="2"/>
              <a:buChar char="§"/>
              <a:defRPr/>
            </a:pPr>
            <a:r>
              <a:rPr lang="pt-BR" dirty="0">
                <a:latin typeface="Arial" pitchFamily="34" charset="0"/>
              </a:rPr>
              <a:t>Intuição</a:t>
            </a:r>
          </a:p>
          <a:p>
            <a:pPr marL="288000" indent="-288000" algn="just">
              <a:spcBef>
                <a:spcPct val="30000"/>
              </a:spcBef>
              <a:buFont typeface="Wingdings" pitchFamily="2" charset="2"/>
              <a:buChar char="§"/>
              <a:defRPr/>
            </a:pPr>
            <a:r>
              <a:rPr lang="pt-BR" dirty="0">
                <a:latin typeface="Arial" pitchFamily="34" charset="0"/>
              </a:rPr>
              <a:t>Uso de senso comum</a:t>
            </a:r>
          </a:p>
          <a:p>
            <a:pPr marL="288000" indent="-288000" algn="just">
              <a:spcBef>
                <a:spcPct val="30000"/>
              </a:spcBef>
              <a:buFont typeface="Wingdings" pitchFamily="2" charset="2"/>
              <a:buChar char="§"/>
              <a:defRPr/>
            </a:pPr>
            <a:r>
              <a:rPr lang="pt-BR" dirty="0">
                <a:latin typeface="Arial" pitchFamily="34" charset="0"/>
              </a:rPr>
              <a:t>Capacidade de julgar (juízo)</a:t>
            </a:r>
          </a:p>
          <a:p>
            <a:pPr marL="288000" indent="-288000" algn="just">
              <a:spcBef>
                <a:spcPct val="30000"/>
              </a:spcBef>
              <a:buFont typeface="Wingdings" pitchFamily="2" charset="2"/>
              <a:buChar char="§"/>
              <a:defRPr/>
            </a:pPr>
            <a:r>
              <a:rPr lang="pt-BR" dirty="0">
                <a:latin typeface="Arial" pitchFamily="34" charset="0"/>
              </a:rPr>
              <a:t>Objetividade</a:t>
            </a:r>
          </a:p>
          <a:p>
            <a:pPr marL="288000" indent="-288000" algn="just">
              <a:spcBef>
                <a:spcPct val="30000"/>
              </a:spcBef>
              <a:buFont typeface="Wingdings" pitchFamily="2" charset="2"/>
              <a:buChar char="§"/>
              <a:defRPr/>
            </a:pPr>
            <a:r>
              <a:rPr lang="pt-BR" dirty="0">
                <a:latin typeface="Arial" pitchFamily="34" charset="0"/>
              </a:rPr>
              <a:t>Criatividade</a:t>
            </a:r>
          </a:p>
          <a:p>
            <a:pPr marL="288000" indent="-288000" algn="just">
              <a:spcBef>
                <a:spcPct val="30000"/>
              </a:spcBef>
              <a:buFont typeface="Wingdings" pitchFamily="2" charset="2"/>
              <a:buChar char="§"/>
              <a:defRPr/>
            </a:pPr>
            <a:r>
              <a:rPr lang="pt-BR" dirty="0">
                <a:latin typeface="Arial" pitchFamily="34" charset="0"/>
              </a:rPr>
              <a:t>Raciocínio lógico e adequado</a:t>
            </a:r>
          </a:p>
          <a:p>
            <a:pPr marL="288000" indent="-288000" algn="just">
              <a:spcBef>
                <a:spcPct val="30000"/>
              </a:spcBef>
              <a:buFont typeface="Wingdings" pitchFamily="2" charset="2"/>
              <a:buChar char="§"/>
              <a:defRPr/>
            </a:pPr>
            <a:r>
              <a:rPr lang="pt-BR" dirty="0">
                <a:latin typeface="Arial" pitchFamily="34" charset="0"/>
              </a:rPr>
              <a:t>Conhecimento</a:t>
            </a:r>
          </a:p>
          <a:p>
            <a:pPr marL="288000" indent="-288000" algn="just">
              <a:spcBef>
                <a:spcPct val="30000"/>
              </a:spcBef>
              <a:buFont typeface="Wingdings" pitchFamily="2" charset="2"/>
              <a:buChar char="§"/>
              <a:defRPr/>
            </a:pPr>
            <a:r>
              <a:rPr lang="pt-BR" dirty="0">
                <a:latin typeface="Arial" pitchFamily="34" charset="0"/>
              </a:rPr>
              <a:t>Crenças</a:t>
            </a:r>
          </a:p>
          <a:p>
            <a:pPr marL="288000" indent="-288000" algn="just">
              <a:spcBef>
                <a:spcPct val="30000"/>
              </a:spcBef>
              <a:buFont typeface="Wingdings" pitchFamily="2" charset="2"/>
              <a:buChar char="§"/>
              <a:defRPr/>
            </a:pPr>
            <a:r>
              <a:rPr lang="pt-BR" dirty="0">
                <a:latin typeface="Arial" pitchFamily="34" charset="0"/>
              </a:rPr>
              <a:t>Capacidade de aprender</a:t>
            </a:r>
          </a:p>
        </p:txBody>
      </p:sp>
      <p:sp>
        <p:nvSpPr>
          <p:cNvPr id="6" name="CaixaDeTexto 5">
            <a:extLst>
              <a:ext uri="{FF2B5EF4-FFF2-40B4-BE49-F238E27FC236}">
                <a16:creationId xmlns:a16="http://schemas.microsoft.com/office/drawing/2014/main" id="{0CE7AC7B-CDFF-44FC-B8BC-D20538505A72}"/>
              </a:ext>
            </a:extLst>
          </p:cNvPr>
          <p:cNvSpPr txBox="1"/>
          <p:nvPr/>
        </p:nvSpPr>
        <p:spPr>
          <a:xfrm>
            <a:off x="762000" y="2111829"/>
            <a:ext cx="184731" cy="369332"/>
          </a:xfrm>
          <a:prstGeom prst="rect">
            <a:avLst/>
          </a:prstGeom>
          <a:noFill/>
        </p:spPr>
        <p:txBody>
          <a:bodyPr wrap="none" rtlCol="0">
            <a:spAutoFit/>
          </a:bodyPr>
          <a:lstStyle/>
          <a:p>
            <a:endParaRPr lang="pt-BR" dirty="0"/>
          </a:p>
        </p:txBody>
      </p:sp>
    </p:spTree>
    <p:extLst>
      <p:ext uri="{BB962C8B-B14F-4D97-AF65-F5344CB8AC3E}">
        <p14:creationId xmlns:p14="http://schemas.microsoft.com/office/powerpoint/2010/main" val="3916490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 calcmode="lin" valueType="num">
                                      <p:cBhvr additive="base">
                                        <p:cTn id="7" dur="500" fill="hold"/>
                                        <p:tgtEl>
                                          <p:spTgt spid="5">
                                            <p:bg/>
                                          </p:spTgt>
                                        </p:tgtEl>
                                        <p:attrNameLst>
                                          <p:attrName>ppt_x</p:attrName>
                                        </p:attrNameLst>
                                      </p:cBhvr>
                                      <p:tavLst>
                                        <p:tav tm="0">
                                          <p:val>
                                            <p:strVal val="#ppt_x"/>
                                          </p:val>
                                        </p:tav>
                                        <p:tav tm="100000">
                                          <p:val>
                                            <p:strVal val="#ppt_x"/>
                                          </p:val>
                                        </p:tav>
                                      </p:tavLst>
                                    </p:anim>
                                    <p:anim calcmode="lin" valueType="num">
                                      <p:cBhvr additive="base">
                                        <p:cTn id="8" dur="500" fill="hold"/>
                                        <p:tgtEl>
                                          <p:spTgt spid="5">
                                            <p:bg/>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anim calcmode="lin" valueType="num">
                                      <p:cBhvr additive="base">
                                        <p:cTn id="13"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 calcmode="lin" valueType="num">
                                      <p:cBhvr additive="base">
                                        <p:cTn id="19" dur="500" fill="hold"/>
                                        <p:tgtEl>
                                          <p:spTgt spid="5">
                                            <p:txEl>
                                              <p:pRg st="1" end="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 calcmode="lin" valueType="num">
                                      <p:cBhvr additive="base">
                                        <p:cTn id="25"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anim calcmode="lin" valueType="num">
                                      <p:cBhvr additive="base">
                                        <p:cTn id="31"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5">
                                            <p:txEl>
                                              <p:pRg st="4" end="4"/>
                                            </p:txEl>
                                          </p:spTgt>
                                        </p:tgtEl>
                                        <p:attrNameLst>
                                          <p:attrName>style.visibility</p:attrName>
                                        </p:attrNameLst>
                                      </p:cBhvr>
                                      <p:to>
                                        <p:strVal val="visible"/>
                                      </p:to>
                                    </p:set>
                                    <p:anim calcmode="lin" valueType="num">
                                      <p:cBhvr additive="base">
                                        <p:cTn id="37"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
                                            <p:txEl>
                                              <p:pRg st="5" end="5"/>
                                            </p:txEl>
                                          </p:spTgt>
                                        </p:tgtEl>
                                        <p:attrNameLst>
                                          <p:attrName>style.visibility</p:attrName>
                                        </p:attrNameLst>
                                      </p:cBhvr>
                                      <p:to>
                                        <p:strVal val="visible"/>
                                      </p:to>
                                    </p:set>
                                    <p:anim calcmode="lin" valueType="num">
                                      <p:cBhvr additive="base">
                                        <p:cTn id="43"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
                                            <p:txEl>
                                              <p:pRg st="6" end="6"/>
                                            </p:txEl>
                                          </p:spTgt>
                                        </p:tgtEl>
                                        <p:attrNameLst>
                                          <p:attrName>style.visibility</p:attrName>
                                        </p:attrNameLst>
                                      </p:cBhvr>
                                      <p:to>
                                        <p:strVal val="visible"/>
                                      </p:to>
                                    </p:set>
                                    <p:anim calcmode="lin" valueType="num">
                                      <p:cBhvr additive="base">
                                        <p:cTn id="49"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5">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5">
                                            <p:txEl>
                                              <p:pRg st="7" end="7"/>
                                            </p:txEl>
                                          </p:spTgt>
                                        </p:tgtEl>
                                        <p:attrNameLst>
                                          <p:attrName>style.visibility</p:attrName>
                                        </p:attrNameLst>
                                      </p:cBhvr>
                                      <p:to>
                                        <p:strVal val="visible"/>
                                      </p:to>
                                    </p:set>
                                    <p:anim calcmode="lin" valueType="num">
                                      <p:cBhvr additive="base">
                                        <p:cTn id="55"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5">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grpId="0" nodeType="clickEffect">
                                  <p:stCondLst>
                                    <p:cond delay="0"/>
                                  </p:stCondLst>
                                  <p:childTnLst>
                                    <p:set>
                                      <p:cBhvr>
                                        <p:cTn id="60" dur="1" fill="hold">
                                          <p:stCondLst>
                                            <p:cond delay="0"/>
                                          </p:stCondLst>
                                        </p:cTn>
                                        <p:tgtEl>
                                          <p:spTgt spid="5">
                                            <p:txEl>
                                              <p:pRg st="8" end="8"/>
                                            </p:txEl>
                                          </p:spTgt>
                                        </p:tgtEl>
                                        <p:attrNameLst>
                                          <p:attrName>style.visibility</p:attrName>
                                        </p:attrNameLst>
                                      </p:cBhvr>
                                      <p:to>
                                        <p:strVal val="visible"/>
                                      </p:to>
                                    </p:set>
                                    <p:anim calcmode="lin" valueType="num">
                                      <p:cBhvr additive="base">
                                        <p:cTn id="61"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5">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animBg="1"/>
    </p:bldLst>
  </p:timing>
</p:sld>
</file>

<file path=ppt/theme/theme1.xml><?xml version="1.0" encoding="utf-8"?>
<a:theme xmlns:a="http://schemas.openxmlformats.org/drawingml/2006/main" name="Dividendo">
  <a:themeElements>
    <a:clrScheme name="Dividendo">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o">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o">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66F1C100-1D2B-4BEA-AD01-C4F230B3B965}"/>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TotalTime>
  <Words>1887</Words>
  <Application>Microsoft Office PowerPoint</Application>
  <PresentationFormat>Widescreen</PresentationFormat>
  <Paragraphs>302</Paragraphs>
  <Slides>25</Slides>
  <Notes>15</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25</vt:i4>
      </vt:variant>
    </vt:vector>
  </HeadingPairs>
  <TitlesOfParts>
    <vt:vector size="32" baseType="lpstr">
      <vt:lpstr>Arial</vt:lpstr>
      <vt:lpstr>Calibri</vt:lpstr>
      <vt:lpstr>Gill Sans MT</vt:lpstr>
      <vt:lpstr>Verdana</vt:lpstr>
      <vt:lpstr>Wingdings</vt:lpstr>
      <vt:lpstr>Wingdings 2</vt:lpstr>
      <vt:lpstr>Dividendo</vt:lpstr>
      <vt:lpstr>CIÊNCIA TAMBÉM É POP! </vt:lpstr>
      <vt:lpstr>O QUE É UM COMPUTADOR AFINAL?  </vt:lpstr>
      <vt:lpstr>O QUE É UM COMPUTADOR AFINAL?  </vt:lpstr>
      <vt:lpstr>O que é pensar? </vt:lpstr>
      <vt:lpstr>E aí? Os computadores pensam ou não?  </vt:lpstr>
      <vt:lpstr>O QUE É UMA INTELIGÊNCIA ARTIFICIAL?  </vt:lpstr>
      <vt:lpstr>O que é uma inteligência artificial?</vt:lpstr>
      <vt:lpstr>O que é uma inteligência artificial?</vt:lpstr>
      <vt:lpstr>O que é uma inteligência artificial?</vt:lpstr>
      <vt:lpstr>O que é uma inteligência artificial?</vt:lpstr>
      <vt:lpstr>Artificial X natural</vt:lpstr>
      <vt:lpstr>O que é uma inteligência artificial?  </vt:lpstr>
      <vt:lpstr>Só robôs são inteligências artificiais?</vt:lpstr>
      <vt:lpstr>Ia no dia-a-dia</vt:lpstr>
      <vt:lpstr>Ia no dia-a-dia</vt:lpstr>
      <vt:lpstr>Ia no dia-a-dia</vt:lpstr>
      <vt:lpstr>Ia no dia-a-dia</vt:lpstr>
      <vt:lpstr>É possível ler mentes?  </vt:lpstr>
      <vt:lpstr>O que são sinais cerebrais e por que estuda-los?</vt:lpstr>
      <vt:lpstr>Eeg e análise sensorial</vt:lpstr>
      <vt:lpstr>Eeg e análise sensorial</vt:lpstr>
      <vt:lpstr>Eeg e análise sensorial</vt:lpstr>
      <vt:lpstr>É possível ler mentes</vt:lpstr>
      <vt:lpstr>É possível ler mentes</vt:lpstr>
      <vt:lpstr>CIÊNCIA TAMBÉM É POP!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CIÊNCIA TAMBÉM É POP! </dc:title>
  <dc:creator>Carol Silva</dc:creator>
  <cp:lastModifiedBy>Carol Silva</cp:lastModifiedBy>
  <cp:revision>1</cp:revision>
  <dcterms:created xsi:type="dcterms:W3CDTF">2019-08-20T20:05:48Z</dcterms:created>
  <dcterms:modified xsi:type="dcterms:W3CDTF">2019-08-20T20:15:30Z</dcterms:modified>
</cp:coreProperties>
</file>